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2" r:id="rId1"/>
  </p:sldMasterIdLst>
  <p:notesMasterIdLst>
    <p:notesMasterId r:id="rId38"/>
  </p:notesMasterIdLst>
  <p:handoutMasterIdLst>
    <p:handoutMasterId r:id="rId39"/>
  </p:handoutMasterIdLst>
  <p:sldIdLst>
    <p:sldId id="514" r:id="rId2"/>
    <p:sldId id="483" r:id="rId3"/>
    <p:sldId id="481" r:id="rId4"/>
    <p:sldId id="454" r:id="rId5"/>
    <p:sldId id="484" r:id="rId6"/>
    <p:sldId id="419" r:id="rId7"/>
    <p:sldId id="503" r:id="rId8"/>
    <p:sldId id="421" r:id="rId9"/>
    <p:sldId id="420" r:id="rId10"/>
    <p:sldId id="438" r:id="rId11"/>
    <p:sldId id="477" r:id="rId12"/>
    <p:sldId id="478" r:id="rId13"/>
    <p:sldId id="479" r:id="rId14"/>
    <p:sldId id="487" r:id="rId15"/>
    <p:sldId id="488" r:id="rId16"/>
    <p:sldId id="489" r:id="rId17"/>
    <p:sldId id="486" r:id="rId18"/>
    <p:sldId id="434" r:id="rId19"/>
    <p:sldId id="425" r:id="rId20"/>
    <p:sldId id="409" r:id="rId21"/>
    <p:sldId id="410" r:id="rId22"/>
    <p:sldId id="413" r:id="rId23"/>
    <p:sldId id="480" r:id="rId24"/>
    <p:sldId id="462" r:id="rId25"/>
    <p:sldId id="492" r:id="rId26"/>
    <p:sldId id="510" r:id="rId27"/>
    <p:sldId id="463" r:id="rId28"/>
    <p:sldId id="515" r:id="rId29"/>
    <p:sldId id="497" r:id="rId30"/>
    <p:sldId id="511" r:id="rId31"/>
    <p:sldId id="498" r:id="rId32"/>
    <p:sldId id="499" r:id="rId33"/>
    <p:sldId id="501" r:id="rId34"/>
    <p:sldId id="513" r:id="rId35"/>
    <p:sldId id="512" r:id="rId36"/>
    <p:sldId id="500" r:id="rId37"/>
  </p:sldIdLst>
  <p:sldSz cx="12192000" cy="6858000"/>
  <p:notesSz cx="6797675" cy="9926638"/>
  <p:embeddedFontLst>
    <p:embeddedFont>
      <p:font typeface="Abel" panose="02000506030000020004" pitchFamily="2" charset="0"/>
      <p:regular r:id="rId40"/>
    </p:embeddedFont>
    <p:embeddedFont>
      <p:font typeface="Abril Fatface" panose="02000503000000020003" pitchFamily="2" charset="0"/>
      <p:regular r:id="rId41"/>
    </p:embeddedFont>
    <p:embeddedFont>
      <p:font typeface="DINCond-Bold" pitchFamily="50" charset="0"/>
      <p:regular r:id="rId42"/>
    </p:embeddedFont>
    <p:embeddedFont>
      <p:font typeface="DINNextW01-Regular" panose="020B0503020203050203" pitchFamily="34" charset="0"/>
      <p:regular r:id="rId43"/>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porate Presentation" id="{725235A3-634D-4024-8DE7-3FC88CF1B24F}">
          <p14:sldIdLst>
            <p14:sldId id="514"/>
            <p14:sldId id="483"/>
            <p14:sldId id="481"/>
            <p14:sldId id="454"/>
            <p14:sldId id="484"/>
            <p14:sldId id="419"/>
            <p14:sldId id="503"/>
            <p14:sldId id="421"/>
            <p14:sldId id="420"/>
            <p14:sldId id="438"/>
            <p14:sldId id="477"/>
            <p14:sldId id="478"/>
            <p14:sldId id="479"/>
            <p14:sldId id="487"/>
            <p14:sldId id="488"/>
            <p14:sldId id="489"/>
            <p14:sldId id="486"/>
            <p14:sldId id="434"/>
            <p14:sldId id="425"/>
            <p14:sldId id="409"/>
            <p14:sldId id="410"/>
            <p14:sldId id="413"/>
            <p14:sldId id="480"/>
            <p14:sldId id="462"/>
            <p14:sldId id="492"/>
            <p14:sldId id="510"/>
            <p14:sldId id="463"/>
            <p14:sldId id="515"/>
          </p14:sldIdLst>
        </p14:section>
        <p14:section name="Youtube videos" id="{625DF584-AF8F-4787-A220-A19282E20326}">
          <p14:sldIdLst>
            <p14:sldId id="497"/>
            <p14:sldId id="511"/>
            <p14:sldId id="498"/>
            <p14:sldId id="499"/>
            <p14:sldId id="501"/>
            <p14:sldId id="513"/>
            <p14:sldId id="512"/>
            <p14:sldId id="5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171796"/>
    <a:srgbClr val="F5F5F7"/>
    <a:srgbClr val="DADADA"/>
    <a:srgbClr val="DADADC"/>
    <a:srgbClr val="E3E4E9"/>
    <a:srgbClr val="DBDEE3"/>
    <a:srgbClr val="FFFFFF"/>
    <a:srgbClr val="F1F1F3"/>
    <a:srgbClr val="F4F7F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1" autoAdjust="0"/>
    <p:restoredTop sz="90751" autoAdjust="0"/>
  </p:normalViewPr>
  <p:slideViewPr>
    <p:cSldViewPr snapToGrid="0">
      <p:cViewPr varScale="1">
        <p:scale>
          <a:sx n="145" d="100"/>
          <a:sy n="145" d="100"/>
        </p:scale>
        <p:origin x="420" y="1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11" d="100"/>
          <a:sy n="111" d="100"/>
        </p:scale>
        <p:origin x="4434"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Verkoop</c:v>
                </c:pt>
              </c:strCache>
            </c:strRef>
          </c:tx>
          <c:spPr>
            <a:solidFill>
              <a:srgbClr val="171796"/>
            </a:solidFill>
            <a:ln>
              <a:noFill/>
            </a:ln>
          </c:spPr>
          <c:explosion val="6"/>
          <c:dPt>
            <c:idx val="0"/>
            <c:bubble3D val="0"/>
            <c:spPr>
              <a:solidFill>
                <a:srgbClr val="171796"/>
              </a:solidFill>
              <a:ln w="19050">
                <a:noFill/>
              </a:ln>
              <a:effectLst/>
            </c:spPr>
            <c:extLst>
              <c:ext xmlns:c16="http://schemas.microsoft.com/office/drawing/2014/chart" uri="{C3380CC4-5D6E-409C-BE32-E72D297353CC}">
                <c16:uniqueId val="{00000001-EC26-482A-9BC9-4FD2CBB444FB}"/>
              </c:ext>
            </c:extLst>
          </c:dPt>
          <c:dPt>
            <c:idx val="1"/>
            <c:bubble3D val="0"/>
            <c:spPr>
              <a:solidFill>
                <a:srgbClr val="171796"/>
              </a:solidFill>
              <a:ln w="19050">
                <a:noFill/>
              </a:ln>
              <a:effectLst/>
            </c:spPr>
            <c:extLst>
              <c:ext xmlns:c16="http://schemas.microsoft.com/office/drawing/2014/chart" uri="{C3380CC4-5D6E-409C-BE32-E72D297353CC}">
                <c16:uniqueId val="{00000003-EC26-482A-9BC9-4FD2CBB444FB}"/>
              </c:ext>
            </c:extLst>
          </c:dPt>
          <c:dPt>
            <c:idx val="2"/>
            <c:bubble3D val="0"/>
            <c:spPr>
              <a:solidFill>
                <a:srgbClr val="171796"/>
              </a:solidFill>
              <a:ln w="19050">
                <a:noFill/>
              </a:ln>
              <a:effectLst/>
            </c:spPr>
            <c:extLst>
              <c:ext xmlns:c16="http://schemas.microsoft.com/office/drawing/2014/chart" uri="{C3380CC4-5D6E-409C-BE32-E72D297353CC}">
                <c16:uniqueId val="{00000005-EC26-482A-9BC9-4FD2CBB444FB}"/>
              </c:ext>
            </c:extLst>
          </c:dPt>
          <c:dPt>
            <c:idx val="3"/>
            <c:bubble3D val="0"/>
            <c:spPr>
              <a:noFill/>
              <a:ln w="19050">
                <a:noFill/>
              </a:ln>
              <a:effectLst/>
            </c:spPr>
            <c:extLst>
              <c:ext xmlns:c16="http://schemas.microsoft.com/office/drawing/2014/chart" uri="{C3380CC4-5D6E-409C-BE32-E72D297353CC}">
                <c16:uniqueId val="{00000001-78CC-4852-A4FE-043C09794B95}"/>
              </c:ext>
            </c:extLst>
          </c:dPt>
          <c:dPt>
            <c:idx val="4"/>
            <c:bubble3D val="0"/>
            <c:spPr>
              <a:noFill/>
              <a:ln w="19050">
                <a:noFill/>
              </a:ln>
              <a:effectLst/>
            </c:spPr>
            <c:extLst>
              <c:ext xmlns:c16="http://schemas.microsoft.com/office/drawing/2014/chart" uri="{C3380CC4-5D6E-409C-BE32-E72D297353CC}">
                <c16:uniqueId val="{00000002-78CC-4852-A4FE-043C09794B95}"/>
              </c:ext>
            </c:extLst>
          </c:dPt>
          <c:dPt>
            <c:idx val="5"/>
            <c:bubble3D val="0"/>
            <c:spPr>
              <a:solidFill>
                <a:srgbClr val="171796"/>
              </a:solidFill>
              <a:ln w="19050">
                <a:noFill/>
              </a:ln>
              <a:effectLst/>
            </c:spPr>
            <c:extLst>
              <c:ext xmlns:c16="http://schemas.microsoft.com/office/drawing/2014/chart" uri="{C3380CC4-5D6E-409C-BE32-E72D297353CC}">
                <c16:uniqueId val="{0000000B-EC26-482A-9BC9-4FD2CBB444FB}"/>
              </c:ext>
            </c:extLst>
          </c:dPt>
          <c:dPt>
            <c:idx val="6"/>
            <c:bubble3D val="0"/>
            <c:spPr>
              <a:solidFill>
                <a:srgbClr val="171796"/>
              </a:solidFill>
              <a:ln w="19050">
                <a:noFill/>
              </a:ln>
              <a:effectLst/>
            </c:spPr>
            <c:extLst>
              <c:ext xmlns:c16="http://schemas.microsoft.com/office/drawing/2014/chart" uri="{C3380CC4-5D6E-409C-BE32-E72D297353CC}">
                <c16:uniqueId val="{0000000D-EC26-482A-9BC9-4FD2CBB444FB}"/>
              </c:ext>
            </c:extLst>
          </c:dPt>
          <c:dPt>
            <c:idx val="7"/>
            <c:bubble3D val="0"/>
            <c:spPr>
              <a:solidFill>
                <a:srgbClr val="171796"/>
              </a:solidFill>
              <a:ln w="19050">
                <a:noFill/>
              </a:ln>
              <a:effectLst/>
            </c:spPr>
            <c:extLst>
              <c:ext xmlns:c16="http://schemas.microsoft.com/office/drawing/2014/chart" uri="{C3380CC4-5D6E-409C-BE32-E72D297353CC}">
                <c16:uniqueId val="{0000000F-EC26-482A-9BC9-4FD2CBB444FB}"/>
              </c:ext>
            </c:extLst>
          </c:dPt>
          <c:cat>
            <c:strRef>
              <c:f>Blad1!$A$2:$A$9</c:f>
              <c:strCache>
                <c:ptCount val="4"/>
                <c:pt idx="0">
                  <c:v>1e kwrt</c:v>
                </c:pt>
                <c:pt idx="1">
                  <c:v>2e kwrt</c:v>
                </c:pt>
                <c:pt idx="2">
                  <c:v>3e kwrt</c:v>
                </c:pt>
                <c:pt idx="3">
                  <c:v>4e kwrt</c:v>
                </c:pt>
              </c:strCache>
            </c:strRef>
          </c:cat>
          <c:val>
            <c:numRef>
              <c:f>Blad1!$B$2:$B$9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78CC-4852-A4FE-043C09794B95}"/>
            </c:ext>
          </c:extLst>
        </c:ser>
        <c:dLbls>
          <c:showLegendKey val="0"/>
          <c:showVal val="0"/>
          <c:showCatName val="0"/>
          <c:showSerName val="0"/>
          <c:showPercent val="0"/>
          <c:showBubbleSize val="0"/>
          <c:showLeaderLines val="1"/>
        </c:dLbls>
        <c:firstSliceAng val="0"/>
        <c:holeSize val="4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6C064CB-95A1-01A8-A287-333683990B8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5082150E-E4FA-2BD1-E892-CDCBCB1C18BB}"/>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C059FC6-4DE7-4179-B291-E5C45EE2657A}" type="datetimeFigureOut">
              <a:rPr lang="nl-NL" smtClean="0"/>
              <a:t>30-8-2024</a:t>
            </a:fld>
            <a:endParaRPr lang="nl-NL"/>
          </a:p>
        </p:txBody>
      </p:sp>
      <p:sp>
        <p:nvSpPr>
          <p:cNvPr id="4" name="Tijdelijke aanduiding voor voettekst 3">
            <a:extLst>
              <a:ext uri="{FF2B5EF4-FFF2-40B4-BE49-F238E27FC236}">
                <a16:creationId xmlns:a16="http://schemas.microsoft.com/office/drawing/2014/main" id="{C72EBED4-6A06-5E0F-1679-5D7E1F7BBB08}"/>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379D9A27-A7C7-8830-30FE-A4304F2043A4}"/>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8C0FC41-FD95-4B93-97C6-7CEED5542E45}" type="slidenum">
              <a:rPr lang="nl-NL" smtClean="0"/>
              <a:t>‹nr.›</a:t>
            </a:fld>
            <a:endParaRPr lang="nl-NL"/>
          </a:p>
        </p:txBody>
      </p:sp>
    </p:spTree>
    <p:extLst>
      <p:ext uri="{BB962C8B-B14F-4D97-AF65-F5344CB8AC3E}">
        <p14:creationId xmlns:p14="http://schemas.microsoft.com/office/powerpoint/2010/main" val="272771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DINNextW01-Regular" panose="020B0503020203050203" pitchFamily="34" charset="0"/>
              </a:defRPr>
            </a:lvl1pPr>
          </a:lstStyle>
          <a:p>
            <a:endParaRPr lang="nl-NL" dirty="0"/>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DINNextW01-Regular" panose="020B0503020203050203" pitchFamily="34" charset="0"/>
              </a:defRPr>
            </a:lvl1pPr>
          </a:lstStyle>
          <a:p>
            <a:fld id="{3CF70729-0C8E-4254-9232-9487960ACBFD}" type="datetimeFigureOut">
              <a:rPr lang="nl-NL" smtClean="0"/>
              <a:pPr/>
              <a:t>30-8-2024</a:t>
            </a:fld>
            <a:endParaRPr lang="nl-NL" dirty="0"/>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DINNextW01-Regular" panose="020B0503020203050203" pitchFamily="34" charset="0"/>
              </a:defRPr>
            </a:lvl1pPr>
          </a:lstStyle>
          <a:p>
            <a:endParaRPr lang="nl-NL" dirty="0"/>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DINNextW01-Regular" panose="020B0503020203050203" pitchFamily="34" charset="0"/>
              </a:defRPr>
            </a:lvl1pPr>
          </a:lstStyle>
          <a:p>
            <a:fld id="{A163FCCA-4662-43DA-BD61-658CA1FFB458}" type="slidenum">
              <a:rPr lang="nl-NL" smtClean="0"/>
              <a:pPr/>
              <a:t>‹nr.›</a:t>
            </a:fld>
            <a:endParaRPr lang="nl-NL" dirty="0"/>
          </a:p>
        </p:txBody>
      </p:sp>
    </p:spTree>
    <p:extLst>
      <p:ext uri="{BB962C8B-B14F-4D97-AF65-F5344CB8AC3E}">
        <p14:creationId xmlns:p14="http://schemas.microsoft.com/office/powerpoint/2010/main" val="168578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INNextW01-Regular" panose="020B0503020203050203" pitchFamily="34" charset="0"/>
        <a:ea typeface="+mn-ea"/>
        <a:cs typeface="+mn-cs"/>
      </a:defRPr>
    </a:lvl1pPr>
    <a:lvl2pPr marL="457200" algn="l" defTabSz="914400" rtl="0" eaLnBrk="1" latinLnBrk="0" hangingPunct="1">
      <a:defRPr sz="1200" kern="1200">
        <a:solidFill>
          <a:schemeClr val="tx1"/>
        </a:solidFill>
        <a:latin typeface="DINNextW01-Regular" panose="020B0503020203050203" pitchFamily="34" charset="0"/>
        <a:ea typeface="+mn-ea"/>
        <a:cs typeface="+mn-cs"/>
      </a:defRPr>
    </a:lvl2pPr>
    <a:lvl3pPr marL="914400" algn="l" defTabSz="914400" rtl="0" eaLnBrk="1" latinLnBrk="0" hangingPunct="1">
      <a:defRPr sz="1200" kern="1200">
        <a:solidFill>
          <a:schemeClr val="tx1"/>
        </a:solidFill>
        <a:latin typeface="DINNextW01-Regular" panose="020B0503020203050203" pitchFamily="34" charset="0"/>
        <a:ea typeface="+mn-ea"/>
        <a:cs typeface="+mn-cs"/>
      </a:defRPr>
    </a:lvl3pPr>
    <a:lvl4pPr marL="1371600" algn="l" defTabSz="914400" rtl="0" eaLnBrk="1" latinLnBrk="0" hangingPunct="1">
      <a:defRPr sz="1200" kern="1200">
        <a:solidFill>
          <a:schemeClr val="tx1"/>
        </a:solidFill>
        <a:latin typeface="DINNextW01-Regular" panose="020B0503020203050203" pitchFamily="34" charset="0"/>
        <a:ea typeface="+mn-ea"/>
        <a:cs typeface="+mn-cs"/>
      </a:defRPr>
    </a:lvl4pPr>
    <a:lvl5pPr marL="1828800" algn="l" defTabSz="914400" rtl="0" eaLnBrk="1" latinLnBrk="0" hangingPunct="1">
      <a:defRPr sz="1200" kern="1200">
        <a:solidFill>
          <a:schemeClr val="tx1"/>
        </a:solidFill>
        <a:latin typeface="DINNextW01-Regular" panose="020B050302020305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BBFD-7BF3-D3E8-77BF-A98848CACD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5B822E-9B37-5E2C-06C0-DA6EDDE821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7CF80EC-FF40-CB34-5BF1-E4A3525850FD}"/>
              </a:ext>
            </a:extLst>
          </p:cNvPr>
          <p:cNvSpPr>
            <a:spLocks noGrp="1"/>
          </p:cNvSpPr>
          <p:nvPr>
            <p:ph type="body" idx="1"/>
          </p:nvPr>
        </p:nvSpPr>
        <p:spPr/>
        <p:txBody>
          <a:bodyPr/>
          <a:lstStyle/>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Introductie van Veenbrink RVS</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Wat we doen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Productaanbod</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200" b="1" dirty="0">
                <a:solidFill>
                  <a:prstClr val="black"/>
                </a:solidFill>
                <a:latin typeface="DINNextW01-Regular" panose="020B0503020203050203" pitchFamily="34" charset="0"/>
                <a:cs typeface="Calibri" panose="020F0502020204030204" pitchFamily="34" charset="0"/>
              </a:rPr>
              <a:t>Dienstenaanbod </a:t>
            </a: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Mechanica, elektra &amp; instrumentatie en automatisering</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Hoe we het doen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Voor wie wij er zijn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Kwaliteit is prioriteit</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Succesverhalen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Samenwerking met Janssen </a:t>
            </a:r>
            <a:r>
              <a:rPr kumimoji="0" lang="nl-NL" sz="1200" b="1" i="0" u="none" strike="noStrike" kern="1200" cap="none" spc="0" normalizeH="0" baseline="0" noProof="0" dirty="0" err="1">
                <a:ln>
                  <a:noFill/>
                </a:ln>
                <a:solidFill>
                  <a:prstClr val="black"/>
                </a:solidFill>
                <a:effectLst/>
                <a:uLnTx/>
                <a:uFillTx/>
                <a:latin typeface="DINNextW01-Regular" panose="020B0503020203050203" pitchFamily="34" charset="0"/>
                <a:cs typeface="Calibri" panose="020F0502020204030204" pitchFamily="34" charset="0"/>
              </a:rPr>
              <a:t>Biologics</a:t>
            </a:r>
            <a:endPar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Lopende projecten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Aangevraagde projecten</a:t>
            </a: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nl-NL" sz="1200" b="1" dirty="0">
              <a:solidFill>
                <a:prstClr val="black"/>
              </a:solidFill>
              <a:latin typeface="DINNextW01-Regular" panose="020B0503020203050203" pitchFamily="34" charset="0"/>
              <a:cs typeface="Calibri" panose="020F0502020204030204" pitchFamily="34" charset="0"/>
            </a:endParaRPr>
          </a:p>
          <a:p>
            <a:pPr marL="285750" marR="0" lvl="0" indent="-285750" algn="l" defTabSz="3960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Projecten die “on </a:t>
            </a:r>
            <a:r>
              <a:rPr kumimoji="0" lang="nl-NL" sz="1200" b="1" i="0" u="none" strike="noStrike" kern="1200" cap="none" spc="0" normalizeH="0" baseline="0" noProof="0" dirty="0" err="1">
                <a:ln>
                  <a:noFill/>
                </a:ln>
                <a:solidFill>
                  <a:prstClr val="black"/>
                </a:solidFill>
                <a:effectLst/>
                <a:uLnTx/>
                <a:uFillTx/>
                <a:latin typeface="DINNextW01-Regular" panose="020B0503020203050203" pitchFamily="34" charset="0"/>
                <a:cs typeface="Calibri" panose="020F0502020204030204" pitchFamily="34" charset="0"/>
              </a:rPr>
              <a:t>hold</a:t>
            </a:r>
            <a:r>
              <a:rPr kumimoji="0" lang="nl-NL" sz="1200" b="1" i="0" u="none" strike="noStrike" kern="1200" cap="none" spc="0" normalizeH="0" baseline="0" noProof="0" dirty="0">
                <a:ln>
                  <a:noFill/>
                </a:ln>
                <a:solidFill>
                  <a:prstClr val="black"/>
                </a:solidFill>
                <a:effectLst/>
                <a:uLnTx/>
                <a:uFillTx/>
                <a:latin typeface="DINNextW01-Regular" panose="020B0503020203050203" pitchFamily="34" charset="0"/>
                <a:cs typeface="Calibri" panose="020F0502020204030204" pitchFamily="34" charset="0"/>
              </a:rPr>
              <a:t>” staan </a:t>
            </a:r>
          </a:p>
        </p:txBody>
      </p:sp>
      <p:sp>
        <p:nvSpPr>
          <p:cNvPr id="4" name="Tijdelijke aanduiding voor dianummer 3">
            <a:extLst>
              <a:ext uri="{FF2B5EF4-FFF2-40B4-BE49-F238E27FC236}">
                <a16:creationId xmlns:a16="http://schemas.microsoft.com/office/drawing/2014/main" id="{5AA08E28-E21E-25F3-C86E-59D078A6AD3E}"/>
              </a:ext>
            </a:extLst>
          </p:cNvPr>
          <p:cNvSpPr>
            <a:spLocks noGrp="1"/>
          </p:cNvSpPr>
          <p:nvPr>
            <p:ph type="sldNum" sz="quarter" idx="5"/>
          </p:nvPr>
        </p:nvSpPr>
        <p:spPr/>
        <p:txBody>
          <a:bodyPr/>
          <a:lstStyle/>
          <a:p>
            <a:fld id="{A163FCCA-4662-43DA-BD61-658CA1FFB458}" type="slidenum">
              <a:rPr lang="nl-NL" smtClean="0"/>
              <a:t>2</a:t>
            </a:fld>
            <a:endParaRPr lang="nl-NL"/>
          </a:p>
        </p:txBody>
      </p:sp>
    </p:spTree>
    <p:extLst>
      <p:ext uri="{BB962C8B-B14F-4D97-AF65-F5344CB8AC3E}">
        <p14:creationId xmlns:p14="http://schemas.microsoft.com/office/powerpoint/2010/main" val="393943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26</a:t>
            </a:fld>
            <a:endParaRPr lang="nl-NL" dirty="0"/>
          </a:p>
        </p:txBody>
      </p:sp>
    </p:spTree>
    <p:extLst>
      <p:ext uri="{BB962C8B-B14F-4D97-AF65-F5344CB8AC3E}">
        <p14:creationId xmlns:p14="http://schemas.microsoft.com/office/powerpoint/2010/main" val="250361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4</a:t>
            </a:fld>
            <a:endParaRPr lang="nl-NL" dirty="0"/>
          </a:p>
        </p:txBody>
      </p:sp>
    </p:spTree>
    <p:extLst>
      <p:ext uri="{BB962C8B-B14F-4D97-AF65-F5344CB8AC3E}">
        <p14:creationId xmlns:p14="http://schemas.microsoft.com/office/powerpoint/2010/main" val="39090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9</a:t>
            </a:fld>
            <a:endParaRPr lang="nl-NL" dirty="0"/>
          </a:p>
        </p:txBody>
      </p:sp>
    </p:spTree>
    <p:extLst>
      <p:ext uri="{BB962C8B-B14F-4D97-AF65-F5344CB8AC3E}">
        <p14:creationId xmlns:p14="http://schemas.microsoft.com/office/powerpoint/2010/main" val="137161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t>10</a:t>
            </a:fld>
            <a:endParaRPr lang="nl-NL"/>
          </a:p>
        </p:txBody>
      </p:sp>
    </p:spTree>
    <p:extLst>
      <p:ext uri="{BB962C8B-B14F-4D97-AF65-F5344CB8AC3E}">
        <p14:creationId xmlns:p14="http://schemas.microsoft.com/office/powerpoint/2010/main" val="235133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12</a:t>
            </a:fld>
            <a:endParaRPr lang="nl-NL" dirty="0"/>
          </a:p>
        </p:txBody>
      </p:sp>
    </p:spTree>
    <p:extLst>
      <p:ext uri="{BB962C8B-B14F-4D97-AF65-F5344CB8AC3E}">
        <p14:creationId xmlns:p14="http://schemas.microsoft.com/office/powerpoint/2010/main" val="139677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17</a:t>
            </a:fld>
            <a:endParaRPr lang="nl-NL" dirty="0"/>
          </a:p>
        </p:txBody>
      </p:sp>
    </p:spTree>
    <p:extLst>
      <p:ext uri="{BB962C8B-B14F-4D97-AF65-F5344CB8AC3E}">
        <p14:creationId xmlns:p14="http://schemas.microsoft.com/office/powerpoint/2010/main" val="22725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19D5-5A83-6A6E-9E18-BDAFEAC881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3A6C3DC-D2D6-F794-4F88-937EF75C3E1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052CF9-C4B7-093F-1FB1-534A4A529B3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4DEB226-263D-FE78-6074-490B00C3CA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2514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715C-1D58-5C59-CC94-4A9DF52BB5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A49197-F53B-8F68-72AB-ABA29F3360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F44091-8306-500D-91D1-B647468B713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A9089A6-618E-CBF0-97CE-EA57BD1FC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A791-D8E8-4C23-A528-EAEB42DC40E7}" type="slidenum">
              <a:rPr kumimoji="0" lang="nl-NL"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3034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ECECEC"/>
                </a:solidFill>
                <a:effectLst/>
              </a:rPr>
              <a:t>Press the play button. When done, press Escape once and then the right arrow key.</a:t>
            </a:r>
            <a:endParaRPr lang="nl-NL" dirty="0"/>
          </a:p>
        </p:txBody>
      </p:sp>
      <p:sp>
        <p:nvSpPr>
          <p:cNvPr id="4" name="Tijdelijke aanduiding voor dianummer 3"/>
          <p:cNvSpPr>
            <a:spLocks noGrp="1"/>
          </p:cNvSpPr>
          <p:nvPr>
            <p:ph type="sldNum" sz="quarter" idx="5"/>
          </p:nvPr>
        </p:nvSpPr>
        <p:spPr/>
        <p:txBody>
          <a:bodyPr/>
          <a:lstStyle/>
          <a:p>
            <a:fld id="{A163FCCA-4662-43DA-BD61-658CA1FFB458}" type="slidenum">
              <a:rPr lang="nl-NL" smtClean="0"/>
              <a:pPr/>
              <a:t>25</a:t>
            </a:fld>
            <a:endParaRPr lang="nl-NL" dirty="0"/>
          </a:p>
        </p:txBody>
      </p:sp>
    </p:spTree>
    <p:extLst>
      <p:ext uri="{BB962C8B-B14F-4D97-AF65-F5344CB8AC3E}">
        <p14:creationId xmlns:p14="http://schemas.microsoft.com/office/powerpoint/2010/main" val="3057175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FD6D9-83DC-A79C-5AE5-7A5D76C553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397538-2F4F-337E-D164-02A5F1BECC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C0329F2-876B-77A6-7208-04C82C12DC14}"/>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F0EEAEA1-20DF-41A8-5563-4F7E8D7A09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7AC0B88-DC2D-1B87-48BF-2622C82F5BEF}"/>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301547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F1A0D-3A82-2E28-DD16-67CC1C25FB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5BDBD99-75B6-2857-8003-2659A370B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85C1F13-A5E8-F5E4-FC98-E9AB3AE12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0750CEE-E68D-2291-6FBC-3410AD25A3DA}"/>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6" name="Tijdelijke aanduiding voor voettekst 5">
            <a:extLst>
              <a:ext uri="{FF2B5EF4-FFF2-40B4-BE49-F238E27FC236}">
                <a16:creationId xmlns:a16="http://schemas.microsoft.com/office/drawing/2014/main" id="{8540B221-4CEF-08A7-E1A5-F7A0D2CC66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CA9456-0DBC-356F-617B-BAF19385CB02}"/>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59104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997B9-8689-2B7B-6C60-E6945744B39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46DB3D6-64B6-78E4-100C-1D8622887D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8884D1-E491-8BBA-A29E-0E4F2B3AB771}"/>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48361461-504D-2161-ACA8-F1BC704A0B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DDCC08-DC5A-ED02-7F6A-3AC39A4B6B48}"/>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406371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7FF156F-5F58-531D-03A0-4A8646D8D6B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E3CADF7-B1D1-F95B-41AE-C9B0E279EED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78D0D88-4485-4909-8275-3B3813C4D9EB}"/>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6C23FBAB-01BA-E5FA-EE71-26C21B0CB3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6620A8-514F-8E60-557B-9116CB89C320}"/>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268718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83AFA-8C1E-C829-EB70-AB680B9660D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C7D7E25-B3FA-BED3-D8DC-E53F6BE592A2}"/>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8623024-A04D-3434-3EA7-6B64C2B421C9}"/>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F65DF47B-B46B-218C-7CE1-9E72A1FAC94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822EB2-6676-9C45-01F0-EB012F2B8DD9}"/>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79684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A6A1-2FE7-6CAD-0216-03EFAAE796D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D6D854F-AE07-FB24-1212-CE0312CE86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565A2DD-6F6F-4DF2-A2D4-08E72AFEC937}"/>
              </a:ext>
            </a:extLst>
          </p:cNvPr>
          <p:cNvSpPr>
            <a:spLocks noGrp="1"/>
          </p:cNvSpPr>
          <p:nvPr>
            <p:ph type="dt" sz="half" idx="10"/>
          </p:nvPr>
        </p:nvSpPr>
        <p:spPr/>
        <p:txBody>
          <a:bodyPr/>
          <a:lstStyle/>
          <a:p>
            <a:fld id="{B24E3F2F-70AB-49AC-B3F7-8F972613E83B}" type="datetimeFigureOut">
              <a:rPr lang="nl-NL" smtClean="0"/>
              <a:t>30-8-2024</a:t>
            </a:fld>
            <a:endParaRPr lang="nl-NL" dirty="0"/>
          </a:p>
        </p:txBody>
      </p:sp>
      <p:sp>
        <p:nvSpPr>
          <p:cNvPr id="5" name="Tijdelijke aanduiding voor voettekst 4">
            <a:extLst>
              <a:ext uri="{FF2B5EF4-FFF2-40B4-BE49-F238E27FC236}">
                <a16:creationId xmlns:a16="http://schemas.microsoft.com/office/drawing/2014/main" id="{78FEB417-4504-B8AA-6CA1-04F066FA35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AA33F6-7276-E20A-CD37-1FAEB2C4966C}"/>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227333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E6C26-8864-6B0D-CEFA-50116EF5401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BC2AE2-1F7D-1057-9F36-AA1571BDF45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3E73467-6030-C22C-BE59-A4D7A0EB421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2DE852-A8DD-4DA5-3357-5A12A895F559}"/>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6" name="Tijdelijke aanduiding voor voettekst 5">
            <a:extLst>
              <a:ext uri="{FF2B5EF4-FFF2-40B4-BE49-F238E27FC236}">
                <a16:creationId xmlns:a16="http://schemas.microsoft.com/office/drawing/2014/main" id="{01754910-D0D7-98C3-43DF-1FE91A43E2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32FC8C-B4C5-B92D-0384-32BBDDD7DAA8}"/>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5657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585FD-8989-AC9D-DDE4-E9B5AA8694C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CA6379A-F97E-97CC-7013-DF736ECE9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D183C25-113C-240F-B29E-CFC480CA0AE7}"/>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B06CAEBD-F6A1-94C7-C22E-5E9C67E64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92E7C11-14D5-CC3B-E2EC-859CC48234C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5465092-60FF-0C51-C756-38047D59B732}"/>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8" name="Tijdelijke aanduiding voor voettekst 7">
            <a:extLst>
              <a:ext uri="{FF2B5EF4-FFF2-40B4-BE49-F238E27FC236}">
                <a16:creationId xmlns:a16="http://schemas.microsoft.com/office/drawing/2014/main" id="{F3341FC3-EE22-CA64-B8B8-752ACC773D1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653457C-7FF7-D9BC-F16C-CB468932EA8B}"/>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424952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B55D-2635-2998-DBFB-2B0B7327A0E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FB23047-664C-A07C-52B2-9F41701C9FA3}"/>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4" name="Tijdelijke aanduiding voor voettekst 3">
            <a:extLst>
              <a:ext uri="{FF2B5EF4-FFF2-40B4-BE49-F238E27FC236}">
                <a16:creationId xmlns:a16="http://schemas.microsoft.com/office/drawing/2014/main" id="{E84094EA-5625-1C5C-64AD-7A24581437A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77AA6BE-B813-5B11-FDA5-3CD46F0BF5C2}"/>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324914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6009A2C-34A9-823C-AC54-7676B26C4D08}"/>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3" name="Tijdelijke aanduiding voor voettekst 2">
            <a:extLst>
              <a:ext uri="{FF2B5EF4-FFF2-40B4-BE49-F238E27FC236}">
                <a16:creationId xmlns:a16="http://schemas.microsoft.com/office/drawing/2014/main" id="{C5851CFE-BC2D-6202-E02B-1A4C739D3CC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A6D64CC-54CF-8B57-BB37-BCF07234CE57}"/>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365183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67AACEBE-87E6-7EB9-9BE8-9C2ADDF9F7E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57226" y="0"/>
            <a:ext cx="12849225" cy="6138863"/>
          </a:xfrm>
          <a:prstGeom prst="rect">
            <a:avLst/>
          </a:prstGeom>
        </p:spPr>
      </p:pic>
      <p:sp>
        <p:nvSpPr>
          <p:cNvPr id="3" name="Titel 2">
            <a:extLst>
              <a:ext uri="{FF2B5EF4-FFF2-40B4-BE49-F238E27FC236}">
                <a16:creationId xmlns:a16="http://schemas.microsoft.com/office/drawing/2014/main" id="{872C294D-74F4-E1DF-69A9-FCCC37F462E5}"/>
              </a:ext>
            </a:extLst>
          </p:cNvPr>
          <p:cNvSpPr txBox="1">
            <a:spLocks/>
          </p:cNvSpPr>
          <p:nvPr userDrawn="1"/>
        </p:nvSpPr>
        <p:spPr>
          <a:xfrm>
            <a:off x="7248525" y="5799557"/>
            <a:ext cx="4943475" cy="339305"/>
          </a:xfrm>
          <a:prstGeom prst="rect">
            <a:avLst/>
          </a:prstGeom>
        </p:spPr>
        <p:txBody>
          <a:bodyPr vert="horz" lIns="98694" tIns="49347" rIns="180000" bIns="49347" rtlCol="0" anchor="t">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nl-NL" sz="1600" b="1" dirty="0">
                <a:solidFill>
                  <a:schemeClr val="bg1"/>
                </a:solidFill>
                <a:latin typeface="DINCond-Bold" pitchFamily="50" charset="0"/>
              </a:rPr>
              <a:t>zaterdag 23 maart 2024</a:t>
            </a:r>
            <a:endParaRPr lang="de-DE" sz="1600" b="1" dirty="0">
              <a:solidFill>
                <a:schemeClr val="bg1"/>
              </a:solidFill>
              <a:latin typeface="DINCond-Bold" pitchFamily="50" charset="0"/>
            </a:endParaRPr>
          </a:p>
        </p:txBody>
      </p:sp>
    </p:spTree>
    <p:extLst>
      <p:ext uri="{BB962C8B-B14F-4D97-AF65-F5344CB8AC3E}">
        <p14:creationId xmlns:p14="http://schemas.microsoft.com/office/powerpoint/2010/main" val="33365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125E-6 -3.7037E-6 L 0.05039 -3.7037E-6 " pathEditMode="relative" rAng="0" ptsTypes="AA">
                                      <p:cBhvr>
                                        <p:cTn id="6" dur="5000" fill="hold"/>
                                        <p:tgtEl>
                                          <p:spTgt spid="22"/>
                                        </p:tgtEl>
                                        <p:attrNameLst>
                                          <p:attrName>ppt_x</p:attrName>
                                          <p:attrName>ppt_y</p:attrName>
                                        </p:attrNameLst>
                                      </p:cBhvr>
                                      <p:rCtr x="25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CB6B56-801A-718E-2416-B9A0BE1EBEC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C018738E-15CB-A147-9845-54D291715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4EE46FD-1A94-0177-54F2-791D24870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C904F0F-FF35-0FB1-6253-90B7D33CEE56}"/>
              </a:ext>
            </a:extLst>
          </p:cNvPr>
          <p:cNvSpPr>
            <a:spLocks noGrp="1"/>
          </p:cNvSpPr>
          <p:nvPr>
            <p:ph type="dt" sz="half" idx="10"/>
          </p:nvPr>
        </p:nvSpPr>
        <p:spPr/>
        <p:txBody>
          <a:bodyPr/>
          <a:lstStyle/>
          <a:p>
            <a:fld id="{B24E3F2F-70AB-49AC-B3F7-8F972613E83B}" type="datetimeFigureOut">
              <a:rPr lang="nl-NL" smtClean="0"/>
              <a:t>30-8-2024</a:t>
            </a:fld>
            <a:endParaRPr lang="nl-NL"/>
          </a:p>
        </p:txBody>
      </p:sp>
      <p:sp>
        <p:nvSpPr>
          <p:cNvPr id="6" name="Tijdelijke aanduiding voor voettekst 5">
            <a:extLst>
              <a:ext uri="{FF2B5EF4-FFF2-40B4-BE49-F238E27FC236}">
                <a16:creationId xmlns:a16="http://schemas.microsoft.com/office/drawing/2014/main" id="{D05AE518-D8D6-4C5E-FC14-2272B52AEC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1174A9-EC47-46ED-EC97-6F9B03610756}"/>
              </a:ext>
            </a:extLst>
          </p:cNvPr>
          <p:cNvSpPr>
            <a:spLocks noGrp="1"/>
          </p:cNvSpPr>
          <p:nvPr>
            <p:ph type="sldNum" sz="quarter" idx="12"/>
          </p:nvPr>
        </p:nvSpPr>
        <p:spPr/>
        <p:txBody>
          <a:bodyPr/>
          <a:lstStyle/>
          <a:p>
            <a:fld id="{38922F56-CB3A-4F1B-A9A8-44927B5E9C8B}" type="slidenum">
              <a:rPr lang="nl-NL" smtClean="0"/>
              <a:t>‹nr.›</a:t>
            </a:fld>
            <a:endParaRPr lang="nl-NL"/>
          </a:p>
        </p:txBody>
      </p:sp>
    </p:spTree>
    <p:extLst>
      <p:ext uri="{BB962C8B-B14F-4D97-AF65-F5344CB8AC3E}">
        <p14:creationId xmlns:p14="http://schemas.microsoft.com/office/powerpoint/2010/main" val="202552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4A069EF-7504-DD36-59B8-FC3696A52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FAAC2A3-C69A-381E-2892-A1AAD5606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5D1EF46E-9D7D-44BC-F8A7-A5AD5A68E5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E3F2F-70AB-49AC-B3F7-8F972613E83B}" type="datetimeFigureOut">
              <a:rPr lang="nl-NL" smtClean="0"/>
              <a:t>30-8-2024</a:t>
            </a:fld>
            <a:endParaRPr lang="nl-NL"/>
          </a:p>
        </p:txBody>
      </p:sp>
      <p:sp>
        <p:nvSpPr>
          <p:cNvPr id="5" name="Tijdelijke aanduiding voor voettekst 4">
            <a:extLst>
              <a:ext uri="{FF2B5EF4-FFF2-40B4-BE49-F238E27FC236}">
                <a16:creationId xmlns:a16="http://schemas.microsoft.com/office/drawing/2014/main" id="{4204D4F4-DEAC-2863-04CF-45E393C17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90A2D98-2A51-01ED-AD88-36195F2D5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22F56-CB3A-4F1B-A9A8-44927B5E9C8B}" type="slidenum">
              <a:rPr lang="nl-NL" smtClean="0"/>
              <a:t>‹nr.›</a:t>
            </a:fld>
            <a:endParaRPr lang="nl-NL"/>
          </a:p>
        </p:txBody>
      </p:sp>
    </p:spTree>
    <p:extLst>
      <p:ext uri="{BB962C8B-B14F-4D97-AF65-F5344CB8AC3E}">
        <p14:creationId xmlns:p14="http://schemas.microsoft.com/office/powerpoint/2010/main" val="322734710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35" r:id="rId7"/>
    <p:sldLayoutId id="2147483736"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71796"/>
        </a:buClr>
        <a:buFont typeface="Abril Fatface" panose="02000503000000020003"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37.svg"/><Relationship Id="rId3" Type="http://schemas.openxmlformats.org/officeDocument/2006/relationships/image" Target="../media/image126.jpeg"/><Relationship Id="rId21" Type="http://schemas.openxmlformats.org/officeDocument/2006/relationships/image" Target="../media/image48.png"/><Relationship Id="rId7" Type="http://schemas.openxmlformats.org/officeDocument/2006/relationships/image" Target="../media/image129.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8.png"/><Relationship Id="rId24" Type="http://schemas.openxmlformats.org/officeDocument/2006/relationships/image" Target="../media/image35.svg"/><Relationship Id="rId5" Type="http://schemas.openxmlformats.org/officeDocument/2006/relationships/image" Target="../media/image128.jpeg"/><Relationship Id="rId15" Type="http://schemas.openxmlformats.org/officeDocument/2006/relationships/image" Target="../media/image42.png"/><Relationship Id="rId23" Type="http://schemas.openxmlformats.org/officeDocument/2006/relationships/image" Target="../media/image34.png"/><Relationship Id="rId10" Type="http://schemas.openxmlformats.org/officeDocument/2006/relationships/image" Target="../media/image132.svg"/><Relationship Id="rId19" Type="http://schemas.openxmlformats.org/officeDocument/2006/relationships/image" Target="../media/image46.png"/><Relationship Id="rId4" Type="http://schemas.openxmlformats.org/officeDocument/2006/relationships/image" Target="../media/image127.jpeg"/><Relationship Id="rId9" Type="http://schemas.openxmlformats.org/officeDocument/2006/relationships/image" Target="../media/image131.png"/><Relationship Id="rId14" Type="http://schemas.openxmlformats.org/officeDocument/2006/relationships/image" Target="../media/image41.svg"/><Relationship Id="rId22"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5.png"/><Relationship Id="rId9" Type="http://schemas.openxmlformats.org/officeDocument/2006/relationships/image" Target="../media/image140.png"/></Relationships>
</file>

<file path=ppt/slides/_rels/slide1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4.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3.jpeg"/><Relationship Id="rId9" Type="http://schemas.openxmlformats.org/officeDocument/2006/relationships/image" Target="../media/image141.jpeg"/></Relationships>
</file>

<file path=ppt/slides/_rels/slide13.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43.jpeg"/><Relationship Id="rId9" Type="http://schemas.openxmlformats.org/officeDocument/2006/relationships/image" Target="../media/image144.png"/></Relationships>
</file>

<file path=ppt/slides/_rels/slide1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3.jpeg"/><Relationship Id="rId9" Type="http://schemas.openxmlformats.org/officeDocument/2006/relationships/image" Target="../media/image145.jpeg"/></Relationships>
</file>

<file path=ppt/slides/_rels/slide1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4.png"/><Relationship Id="rId4" Type="http://schemas.openxmlformats.org/officeDocument/2006/relationships/image" Target="../media/image133.jpeg"/><Relationship Id="rId9" Type="http://schemas.openxmlformats.org/officeDocument/2006/relationships/image" Target="../media/image146.jpeg"/></Relationships>
</file>

<file path=ppt/slides/_rels/slide1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7" Type="http://schemas.openxmlformats.org/officeDocument/2006/relationships/image" Target="../media/image17.jpeg"/><Relationship Id="rId2" Type="http://schemas.openxmlformats.org/officeDocument/2006/relationships/notesSlide" Target="../notesSlides/notesSlide6.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20.pn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sv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8" Type="http://schemas.openxmlformats.org/officeDocument/2006/relationships/image" Target="../media/image18.jpeg"/><Relationship Id="rId3" Type="http://schemas.openxmlformats.org/officeDocument/2006/relationships/image" Target="../media/image13.jpeg"/><Relationship Id="rId12" Type="http://schemas.openxmlformats.org/officeDocument/2006/relationships/image" Target="../media/image4.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4.png"/><Relationship Id="rId3" Type="http://schemas.openxmlformats.org/officeDocument/2006/relationships/image" Target="../media/image148.jpeg"/><Relationship Id="rId7" Type="http://schemas.openxmlformats.org/officeDocument/2006/relationships/image" Target="../media/image152.png"/><Relationship Id="rId12" Type="http://schemas.openxmlformats.org/officeDocument/2006/relationships/image" Target="../media/image157.sv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jpeg"/><Relationship Id="rId9" Type="http://schemas.openxmlformats.org/officeDocument/2006/relationships/image" Target="../media/image154.png"/></Relationships>
</file>

<file path=ppt/slides/_rels/slide19.xml.rels><?xml version="1.0" encoding="UTF-8" standalone="yes"?>
<Relationships xmlns="http://schemas.openxmlformats.org/package/2006/relationships"><Relationship Id="rId13" Type="http://schemas.openxmlformats.org/officeDocument/2006/relationships/image" Target="../media/image167.svg"/><Relationship Id="rId18" Type="http://schemas.openxmlformats.org/officeDocument/2006/relationships/image" Target="../media/image172.png"/><Relationship Id="rId26" Type="http://schemas.openxmlformats.org/officeDocument/2006/relationships/image" Target="../media/image180.png"/><Relationship Id="rId3" Type="http://schemas.openxmlformats.org/officeDocument/2006/relationships/image" Target="../media/image4.png"/><Relationship Id="rId21" Type="http://schemas.openxmlformats.org/officeDocument/2006/relationships/image" Target="../media/image175.svg"/><Relationship Id="rId34" Type="http://schemas.openxmlformats.org/officeDocument/2006/relationships/image" Target="../media/image188.png"/><Relationship Id="rId7" Type="http://schemas.openxmlformats.org/officeDocument/2006/relationships/image" Target="../media/image161.svg"/><Relationship Id="rId12" Type="http://schemas.openxmlformats.org/officeDocument/2006/relationships/image" Target="../media/image166.png"/><Relationship Id="rId17" Type="http://schemas.openxmlformats.org/officeDocument/2006/relationships/image" Target="../media/image171.svg"/><Relationship Id="rId25" Type="http://schemas.openxmlformats.org/officeDocument/2006/relationships/image" Target="../media/image179.svg"/><Relationship Id="rId33" Type="http://schemas.openxmlformats.org/officeDocument/2006/relationships/image" Target="../media/image187.svg"/><Relationship Id="rId2" Type="http://schemas.openxmlformats.org/officeDocument/2006/relationships/notesSlide" Target="../notesSlides/notesSlide7.xml"/><Relationship Id="rId16" Type="http://schemas.openxmlformats.org/officeDocument/2006/relationships/image" Target="../media/image170.png"/><Relationship Id="rId20" Type="http://schemas.openxmlformats.org/officeDocument/2006/relationships/image" Target="../media/image174.png"/><Relationship Id="rId29" Type="http://schemas.openxmlformats.org/officeDocument/2006/relationships/image" Target="../media/image183.sv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svg"/><Relationship Id="rId24" Type="http://schemas.openxmlformats.org/officeDocument/2006/relationships/image" Target="../media/image178.png"/><Relationship Id="rId32" Type="http://schemas.openxmlformats.org/officeDocument/2006/relationships/image" Target="../media/image186.png"/><Relationship Id="rId5" Type="http://schemas.openxmlformats.org/officeDocument/2006/relationships/image" Target="../media/image159.svg"/><Relationship Id="rId15" Type="http://schemas.openxmlformats.org/officeDocument/2006/relationships/image" Target="../media/image169.svg"/><Relationship Id="rId23" Type="http://schemas.openxmlformats.org/officeDocument/2006/relationships/image" Target="../media/image177.svg"/><Relationship Id="rId28" Type="http://schemas.openxmlformats.org/officeDocument/2006/relationships/image" Target="../media/image182.png"/><Relationship Id="rId10" Type="http://schemas.openxmlformats.org/officeDocument/2006/relationships/image" Target="../media/image164.png"/><Relationship Id="rId19" Type="http://schemas.openxmlformats.org/officeDocument/2006/relationships/image" Target="../media/image173.svg"/><Relationship Id="rId31" Type="http://schemas.openxmlformats.org/officeDocument/2006/relationships/image" Target="../media/image185.sv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68.png"/><Relationship Id="rId22" Type="http://schemas.openxmlformats.org/officeDocument/2006/relationships/image" Target="../media/image176.png"/><Relationship Id="rId27" Type="http://schemas.openxmlformats.org/officeDocument/2006/relationships/image" Target="../media/image181.svg"/><Relationship Id="rId30" Type="http://schemas.openxmlformats.org/officeDocument/2006/relationships/image" Target="../media/image184.png"/><Relationship Id="rId35" Type="http://schemas.openxmlformats.org/officeDocument/2006/relationships/image" Target="../media/image189.svg"/><Relationship Id="rId8" Type="http://schemas.openxmlformats.org/officeDocument/2006/relationships/image" Target="../media/image16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4.png"/><Relationship Id="rId3" Type="http://schemas.openxmlformats.org/officeDocument/2006/relationships/image" Target="../media/image191.png"/><Relationship Id="rId7" Type="http://schemas.openxmlformats.org/officeDocument/2006/relationships/image" Target="../media/image195.svg"/><Relationship Id="rId12" Type="http://schemas.openxmlformats.org/officeDocument/2006/relationships/image" Target="../media/image200.jpe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png"/><Relationship Id="rId11" Type="http://schemas.openxmlformats.org/officeDocument/2006/relationships/image" Target="../media/image199.svg"/><Relationship Id="rId5" Type="http://schemas.openxmlformats.org/officeDocument/2006/relationships/image" Target="../media/image193.sv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21.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205.png"/><Relationship Id="rId3" Type="http://schemas.openxmlformats.org/officeDocument/2006/relationships/image" Target="../media/image191.png"/><Relationship Id="rId7" Type="http://schemas.openxmlformats.org/officeDocument/2006/relationships/image" Target="../media/image193.svg"/><Relationship Id="rId12" Type="http://schemas.openxmlformats.org/officeDocument/2006/relationships/image" Target="../media/image196.png"/><Relationship Id="rId17" Type="http://schemas.openxmlformats.org/officeDocument/2006/relationships/image" Target="../media/image4.png"/><Relationship Id="rId2" Type="http://schemas.openxmlformats.org/officeDocument/2006/relationships/image" Target="../media/image190.png"/><Relationship Id="rId16" Type="http://schemas.openxmlformats.org/officeDocument/2006/relationships/image" Target="../media/image199.svg"/><Relationship Id="rId1" Type="http://schemas.openxmlformats.org/officeDocument/2006/relationships/slideLayout" Target="../slideLayouts/slideLayout7.xml"/><Relationship Id="rId6" Type="http://schemas.openxmlformats.org/officeDocument/2006/relationships/image" Target="../media/image192.png"/><Relationship Id="rId11" Type="http://schemas.openxmlformats.org/officeDocument/2006/relationships/image" Target="../media/image204.svg"/><Relationship Id="rId5" Type="http://schemas.openxmlformats.org/officeDocument/2006/relationships/image" Target="../media/image202.png"/><Relationship Id="rId1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201.png"/><Relationship Id="rId9" Type="http://schemas.openxmlformats.org/officeDocument/2006/relationships/image" Target="../media/image195.svg"/><Relationship Id="rId14" Type="http://schemas.openxmlformats.org/officeDocument/2006/relationships/image" Target="../media/image197.png"/></Relationships>
</file>

<file path=ppt/slides/_rels/slide22.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7.png"/><Relationship Id="rId3" Type="http://schemas.openxmlformats.org/officeDocument/2006/relationships/image" Target="../media/image191.png"/><Relationship Id="rId7" Type="http://schemas.openxmlformats.org/officeDocument/2006/relationships/image" Target="../media/image193.svg"/><Relationship Id="rId12" Type="http://schemas.openxmlformats.org/officeDocument/2006/relationships/image" Target="../media/image207.jpeg"/><Relationship Id="rId2" Type="http://schemas.openxmlformats.org/officeDocument/2006/relationships/image" Target="../media/image190.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2.png"/><Relationship Id="rId11" Type="http://schemas.openxmlformats.org/officeDocument/2006/relationships/image" Target="../media/image204.svg"/><Relationship Id="rId5" Type="http://schemas.openxmlformats.org/officeDocument/2006/relationships/image" Target="../media/image206.png"/><Relationship Id="rId15" Type="http://schemas.openxmlformats.org/officeDocument/2006/relationships/image" Target="../media/image199.svg"/><Relationship Id="rId10" Type="http://schemas.openxmlformats.org/officeDocument/2006/relationships/image" Target="../media/image203.png"/><Relationship Id="rId4" Type="http://schemas.openxmlformats.org/officeDocument/2006/relationships/image" Target="../media/image201.png"/><Relationship Id="rId9" Type="http://schemas.openxmlformats.org/officeDocument/2006/relationships/image" Target="../media/image195.svg"/><Relationship Id="rId14" Type="http://schemas.openxmlformats.org/officeDocument/2006/relationships/image" Target="../media/image198.png"/></Relationships>
</file>

<file path=ppt/slides/_rels/slide23.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4.png"/><Relationship Id="rId3" Type="http://schemas.openxmlformats.org/officeDocument/2006/relationships/image" Target="../media/image190.png"/><Relationship Id="rId7" Type="http://schemas.openxmlformats.org/officeDocument/2006/relationships/image" Target="../media/image192.png"/><Relationship Id="rId12" Type="http://schemas.openxmlformats.org/officeDocument/2006/relationships/image" Target="../media/image204.sv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06.png"/><Relationship Id="rId11" Type="http://schemas.openxmlformats.org/officeDocument/2006/relationships/image" Target="../media/image203.png"/><Relationship Id="rId5" Type="http://schemas.openxmlformats.org/officeDocument/2006/relationships/image" Target="../media/image201.png"/><Relationship Id="rId10" Type="http://schemas.openxmlformats.org/officeDocument/2006/relationships/image" Target="../media/image195.svg"/><Relationship Id="rId4" Type="http://schemas.openxmlformats.org/officeDocument/2006/relationships/image" Target="../media/image191.png"/><Relationship Id="rId9" Type="http://schemas.openxmlformats.org/officeDocument/2006/relationships/image" Target="../media/image194.png"/></Relationships>
</file>

<file path=ppt/slides/_rels/slide24.xml.rels><?xml version="1.0" encoding="UTF-8" standalone="yes"?>
<Relationships xmlns="http://schemas.openxmlformats.org/package/2006/relationships"><Relationship Id="rId13" Type="http://schemas.openxmlformats.org/officeDocument/2006/relationships/image" Target="../media/image219.svg"/><Relationship Id="rId18" Type="http://schemas.openxmlformats.org/officeDocument/2006/relationships/image" Target="../media/image224.png"/><Relationship Id="rId26" Type="http://schemas.openxmlformats.org/officeDocument/2006/relationships/image" Target="../media/image232.png"/><Relationship Id="rId3" Type="http://schemas.openxmlformats.org/officeDocument/2006/relationships/image" Target="../media/image209.jpeg"/><Relationship Id="rId21" Type="http://schemas.openxmlformats.org/officeDocument/2006/relationships/image" Target="../media/image227.svg"/><Relationship Id="rId34" Type="http://schemas.openxmlformats.org/officeDocument/2006/relationships/image" Target="../media/image239.svg"/><Relationship Id="rId7" Type="http://schemas.openxmlformats.org/officeDocument/2006/relationships/image" Target="../media/image213.svg"/><Relationship Id="rId12" Type="http://schemas.openxmlformats.org/officeDocument/2006/relationships/image" Target="../media/image218.png"/><Relationship Id="rId17" Type="http://schemas.openxmlformats.org/officeDocument/2006/relationships/image" Target="../media/image223.svg"/><Relationship Id="rId25" Type="http://schemas.openxmlformats.org/officeDocument/2006/relationships/image" Target="../media/image231.svg"/><Relationship Id="rId33" Type="http://schemas.openxmlformats.org/officeDocument/2006/relationships/image" Target="../media/image238.png"/><Relationship Id="rId2" Type="http://schemas.openxmlformats.org/officeDocument/2006/relationships/notesSlide" Target="../notesSlides/notesSlide8.xml"/><Relationship Id="rId16" Type="http://schemas.openxmlformats.org/officeDocument/2006/relationships/image" Target="../media/image222.png"/><Relationship Id="rId20" Type="http://schemas.openxmlformats.org/officeDocument/2006/relationships/image" Target="../media/image226.png"/><Relationship Id="rId29" Type="http://schemas.openxmlformats.org/officeDocument/2006/relationships/image" Target="../media/image235.sv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217.svg"/><Relationship Id="rId24" Type="http://schemas.openxmlformats.org/officeDocument/2006/relationships/image" Target="../media/image230.png"/><Relationship Id="rId32" Type="http://schemas.openxmlformats.org/officeDocument/2006/relationships/image" Target="../media/image4.png"/><Relationship Id="rId5" Type="http://schemas.openxmlformats.org/officeDocument/2006/relationships/image" Target="../media/image211.svg"/><Relationship Id="rId15" Type="http://schemas.openxmlformats.org/officeDocument/2006/relationships/image" Target="../media/image221.svg"/><Relationship Id="rId23" Type="http://schemas.openxmlformats.org/officeDocument/2006/relationships/image" Target="../media/image229.svg"/><Relationship Id="rId28" Type="http://schemas.openxmlformats.org/officeDocument/2006/relationships/image" Target="../media/image234.png"/><Relationship Id="rId36" Type="http://schemas.openxmlformats.org/officeDocument/2006/relationships/image" Target="../media/image177.svg"/><Relationship Id="rId10" Type="http://schemas.openxmlformats.org/officeDocument/2006/relationships/image" Target="../media/image216.png"/><Relationship Id="rId19" Type="http://schemas.openxmlformats.org/officeDocument/2006/relationships/image" Target="../media/image225.svg"/><Relationship Id="rId31" Type="http://schemas.openxmlformats.org/officeDocument/2006/relationships/image" Target="../media/image237.svg"/><Relationship Id="rId4" Type="http://schemas.openxmlformats.org/officeDocument/2006/relationships/image" Target="../media/image210.png"/><Relationship Id="rId9" Type="http://schemas.openxmlformats.org/officeDocument/2006/relationships/image" Target="../media/image215.svg"/><Relationship Id="rId14" Type="http://schemas.openxmlformats.org/officeDocument/2006/relationships/image" Target="../media/image220.png"/><Relationship Id="rId22" Type="http://schemas.openxmlformats.org/officeDocument/2006/relationships/image" Target="../media/image228.png"/><Relationship Id="rId27" Type="http://schemas.openxmlformats.org/officeDocument/2006/relationships/image" Target="../media/image233.svg"/><Relationship Id="rId30" Type="http://schemas.openxmlformats.org/officeDocument/2006/relationships/image" Target="../media/image236.png"/><Relationship Id="rId35" Type="http://schemas.openxmlformats.org/officeDocument/2006/relationships/image" Target="../media/image176.png"/><Relationship Id="rId8" Type="http://schemas.openxmlformats.org/officeDocument/2006/relationships/image" Target="../media/image214.png"/></Relationships>
</file>

<file path=ppt/slides/_rels/slide25.xml.rels><?xml version="1.0" encoding="UTF-8" standalone="yes"?>
<Relationships xmlns="http://schemas.openxmlformats.org/package/2006/relationships"><Relationship Id="rId8" Type="http://schemas.openxmlformats.org/officeDocument/2006/relationships/image" Target="../media/image245.jpeg"/><Relationship Id="rId13" Type="http://schemas.openxmlformats.org/officeDocument/2006/relationships/image" Target="../media/image248.png"/><Relationship Id="rId18" Type="http://schemas.openxmlformats.org/officeDocument/2006/relationships/image" Target="../media/image249.png"/><Relationship Id="rId3" Type="http://schemas.openxmlformats.org/officeDocument/2006/relationships/image" Target="../media/image240.jpeg"/><Relationship Id="rId21" Type="http://schemas.openxmlformats.org/officeDocument/2006/relationships/slide" Target="slide33.xml"/><Relationship Id="rId7" Type="http://schemas.openxmlformats.org/officeDocument/2006/relationships/image" Target="../media/image244.jpeg"/><Relationship Id="rId12" Type="http://schemas.openxmlformats.org/officeDocument/2006/relationships/image" Target="../media/image4.png"/><Relationship Id="rId17" Type="http://schemas.openxmlformats.org/officeDocument/2006/relationships/slide" Target="slide30.xml"/><Relationship Id="rId2" Type="http://schemas.openxmlformats.org/officeDocument/2006/relationships/notesSlide" Target="../notesSlides/notesSlide9.xml"/><Relationship Id="rId16" Type="http://schemas.openxmlformats.org/officeDocument/2006/relationships/image" Target="../media/image249.png"/><Relationship Id="rId20"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243.jpeg"/><Relationship Id="rId11" Type="http://schemas.openxmlformats.org/officeDocument/2006/relationships/image" Target="../media/image13.jpeg"/><Relationship Id="rId24" Type="http://schemas.openxmlformats.org/officeDocument/2006/relationships/slide" Target="slide36.xml"/><Relationship Id="rId5" Type="http://schemas.openxmlformats.org/officeDocument/2006/relationships/image" Target="../media/image242.jpeg"/><Relationship Id="rId15" Type="http://schemas.openxmlformats.org/officeDocument/2006/relationships/image" Target="../media/image248.png"/><Relationship Id="rId23" Type="http://schemas.openxmlformats.org/officeDocument/2006/relationships/slide" Target="slide35.xml"/><Relationship Id="rId10" Type="http://schemas.openxmlformats.org/officeDocument/2006/relationships/image" Target="../media/image247.jpeg"/><Relationship Id="rId19" Type="http://schemas.openxmlformats.org/officeDocument/2006/relationships/slide" Target="slide31.xml"/><Relationship Id="rId4" Type="http://schemas.openxmlformats.org/officeDocument/2006/relationships/image" Target="../media/image241.jpeg"/><Relationship Id="rId9" Type="http://schemas.openxmlformats.org/officeDocument/2006/relationships/image" Target="../media/image246.jpeg"/><Relationship Id="rId14" Type="http://schemas.openxmlformats.org/officeDocument/2006/relationships/slide" Target="slide29.xml"/><Relationship Id="rId22" Type="http://schemas.openxmlformats.org/officeDocument/2006/relationships/slide" Target="slide34.xml"/></Relationships>
</file>

<file path=ppt/slides/_rels/slide26.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18" Type="http://schemas.openxmlformats.org/officeDocument/2006/relationships/image" Target="../media/image263.jpeg"/><Relationship Id="rId26" Type="http://schemas.openxmlformats.org/officeDocument/2006/relationships/image" Target="../media/image271.png"/><Relationship Id="rId3" Type="http://schemas.openxmlformats.org/officeDocument/2006/relationships/image" Target="../media/image13.jpeg"/><Relationship Id="rId21" Type="http://schemas.openxmlformats.org/officeDocument/2006/relationships/image" Target="../media/image266.png"/><Relationship Id="rId7" Type="http://schemas.openxmlformats.org/officeDocument/2006/relationships/image" Target="../media/image252.png"/><Relationship Id="rId12" Type="http://schemas.openxmlformats.org/officeDocument/2006/relationships/image" Target="../media/image257.png"/><Relationship Id="rId17" Type="http://schemas.openxmlformats.org/officeDocument/2006/relationships/image" Target="../media/image262.png"/><Relationship Id="rId25" Type="http://schemas.openxmlformats.org/officeDocument/2006/relationships/image" Target="../media/image270.png"/><Relationship Id="rId2" Type="http://schemas.openxmlformats.org/officeDocument/2006/relationships/notesSlide" Target="../notesSlides/notesSlide10.xml"/><Relationship Id="rId16" Type="http://schemas.openxmlformats.org/officeDocument/2006/relationships/image" Target="../media/image261.png"/><Relationship Id="rId20" Type="http://schemas.openxmlformats.org/officeDocument/2006/relationships/image" Target="../media/image265.png"/><Relationship Id="rId29" Type="http://schemas.openxmlformats.org/officeDocument/2006/relationships/image" Target="../media/image274.png"/><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256.png"/><Relationship Id="rId24" Type="http://schemas.openxmlformats.org/officeDocument/2006/relationships/image" Target="../media/image269.png"/><Relationship Id="rId5" Type="http://schemas.openxmlformats.org/officeDocument/2006/relationships/image" Target="../media/image250.png"/><Relationship Id="rId15" Type="http://schemas.openxmlformats.org/officeDocument/2006/relationships/image" Target="../media/image260.png"/><Relationship Id="rId23" Type="http://schemas.openxmlformats.org/officeDocument/2006/relationships/image" Target="../media/image268.png"/><Relationship Id="rId28" Type="http://schemas.openxmlformats.org/officeDocument/2006/relationships/image" Target="../media/image273.png"/><Relationship Id="rId10" Type="http://schemas.openxmlformats.org/officeDocument/2006/relationships/image" Target="../media/image255.jpeg"/><Relationship Id="rId19" Type="http://schemas.openxmlformats.org/officeDocument/2006/relationships/image" Target="../media/image264.png"/><Relationship Id="rId31" Type="http://schemas.openxmlformats.org/officeDocument/2006/relationships/image" Target="../media/image276.png"/><Relationship Id="rId4" Type="http://schemas.openxmlformats.org/officeDocument/2006/relationships/image" Target="../media/image4.png"/><Relationship Id="rId9" Type="http://schemas.openxmlformats.org/officeDocument/2006/relationships/image" Target="../media/image254.jpeg"/><Relationship Id="rId14" Type="http://schemas.openxmlformats.org/officeDocument/2006/relationships/image" Target="../media/image259.png"/><Relationship Id="rId22" Type="http://schemas.openxmlformats.org/officeDocument/2006/relationships/image" Target="../media/image267.png"/><Relationship Id="rId27" Type="http://schemas.openxmlformats.org/officeDocument/2006/relationships/image" Target="../media/image272.png"/><Relationship Id="rId30" Type="http://schemas.openxmlformats.org/officeDocument/2006/relationships/image" Target="../media/image275.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slideLayout" Target="../slideLayouts/slideLayout7.xml"/><Relationship Id="rId1" Type="http://schemas.openxmlformats.org/officeDocument/2006/relationships/video" Target="https://www.youtube.com/embed/AV_THwI_nrw?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slideLayout" Target="../slideLayouts/slideLayout7.xml"/><Relationship Id="rId1" Type="http://schemas.openxmlformats.org/officeDocument/2006/relationships/video" Target="https://www.youtube.com/embed/7-X1wqzoJv8?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slideLayout" Target="../slideLayouts/slideLayout7.xml"/><Relationship Id="rId1" Type="http://schemas.openxmlformats.org/officeDocument/2006/relationships/video" Target="https://www.youtube.com/embed/t3n1poE6PyI?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slideLayout" Target="../slideLayouts/slideLayout7.xml"/><Relationship Id="rId1" Type="http://schemas.openxmlformats.org/officeDocument/2006/relationships/video" Target="https://www.youtube.com/embed/SC43it08I9Y?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slideLayout" Target="../slideLayouts/slideLayout7.xml"/><Relationship Id="rId1" Type="http://schemas.openxmlformats.org/officeDocument/2006/relationships/video" Target="https://www.youtube.com/embed/mwfI2WI4Mj8?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slideLayout" Target="../slideLayouts/slideLayout7.xml"/><Relationship Id="rId1" Type="http://schemas.openxmlformats.org/officeDocument/2006/relationships/video" Target="https://www.youtube.com/embed/L2ayVy_iamU?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slideLayout" Target="../slideLayouts/slideLayout7.xml"/><Relationship Id="rId1" Type="http://schemas.openxmlformats.org/officeDocument/2006/relationships/video" Target="https://www.youtube.com/embed/2Uego2HFA4Y?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slideLayout" Target="../slideLayouts/slideLayout7.xml"/><Relationship Id="rId1" Type="http://schemas.openxmlformats.org/officeDocument/2006/relationships/video" Target="https://www.youtube.com/embed/r-dm6G5_6UA?feature=oembed"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png"/><Relationship Id="rId41"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20.pn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sv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8" Type="http://schemas.openxmlformats.org/officeDocument/2006/relationships/image" Target="../media/image18.jpeg"/><Relationship Id="rId3" Type="http://schemas.openxmlformats.org/officeDocument/2006/relationships/image" Target="../media/image13.jpeg"/><Relationship Id="rId12" Type="http://schemas.openxmlformats.org/officeDocument/2006/relationships/image" Target="../media/image4.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55.jpeg"/><Relationship Id="rId21" Type="http://schemas.openxmlformats.org/officeDocument/2006/relationships/image" Target="../media/image52.png"/><Relationship Id="rId7" Type="http://schemas.openxmlformats.org/officeDocument/2006/relationships/image" Target="../media/image22.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54.png"/><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42.png"/><Relationship Id="rId5" Type="http://schemas.openxmlformats.org/officeDocument/2006/relationships/image" Target="../media/image56.png"/><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6.xml.rels><?xml version="1.0" encoding="UTF-8" standalone="yes"?>
<Relationships xmlns="http://schemas.openxmlformats.org/package/2006/relationships"><Relationship Id="rId13" Type="http://schemas.openxmlformats.org/officeDocument/2006/relationships/image" Target="../media/image68.sv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59.png"/><Relationship Id="rId21" Type="http://schemas.openxmlformats.org/officeDocument/2006/relationships/image" Target="../media/image74.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5" Type="http://schemas.openxmlformats.org/officeDocument/2006/relationships/image" Target="../media/image45.svg"/><Relationship Id="rId33" Type="http://schemas.openxmlformats.org/officeDocument/2006/relationships/image" Target="../media/image53.svg"/><Relationship Id="rId2" Type="http://schemas.openxmlformats.org/officeDocument/2006/relationships/image" Target="../media/image58.png"/><Relationship Id="rId16" Type="http://schemas.openxmlformats.org/officeDocument/2006/relationships/image" Target="../media/image71.png"/><Relationship Id="rId20" Type="http://schemas.openxmlformats.org/officeDocument/2006/relationships/image" Target="../media/image73.png"/><Relationship Id="rId29"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24" Type="http://schemas.openxmlformats.org/officeDocument/2006/relationships/image" Target="../media/image44.png"/><Relationship Id="rId32" Type="http://schemas.openxmlformats.org/officeDocument/2006/relationships/image" Target="../media/image52.png"/><Relationship Id="rId5" Type="http://schemas.openxmlformats.org/officeDocument/2006/relationships/image" Target="../media/image4.png"/><Relationship Id="rId15" Type="http://schemas.openxmlformats.org/officeDocument/2006/relationships/image" Target="../media/image70.svg"/><Relationship Id="rId23" Type="http://schemas.openxmlformats.org/officeDocument/2006/relationships/image" Target="../media/image43.svg"/><Relationship Id="rId28" Type="http://schemas.openxmlformats.org/officeDocument/2006/relationships/image" Target="../media/image48.png"/><Relationship Id="rId10" Type="http://schemas.openxmlformats.org/officeDocument/2006/relationships/image" Target="../media/image65.png"/><Relationship Id="rId19" Type="http://schemas.openxmlformats.org/officeDocument/2006/relationships/image" Target="../media/image39.svg"/><Relationship Id="rId31" Type="http://schemas.openxmlformats.org/officeDocument/2006/relationships/image" Target="../media/image51.svg"/><Relationship Id="rId4" Type="http://schemas.openxmlformats.org/officeDocument/2006/relationships/image" Target="../media/image60.svg"/><Relationship Id="rId9" Type="http://schemas.openxmlformats.org/officeDocument/2006/relationships/image" Target="../media/image64.svg"/><Relationship Id="rId14" Type="http://schemas.openxmlformats.org/officeDocument/2006/relationships/image" Target="../media/image69.png"/><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8" Type="http://schemas.openxmlformats.org/officeDocument/2006/relationships/image" Target="../media/image63.png"/></Relationships>
</file>

<file path=ppt/slides/_rels/slide7.xml.rels><?xml version="1.0" encoding="UTF-8" standalone="yes"?>
<Relationships xmlns="http://schemas.openxmlformats.org/package/2006/relationships"><Relationship Id="rId13" Type="http://schemas.openxmlformats.org/officeDocument/2006/relationships/image" Target="../media/image86.png"/><Relationship Id="rId18" Type="http://schemas.openxmlformats.org/officeDocument/2006/relationships/image" Target="../media/image91.svg"/><Relationship Id="rId26" Type="http://schemas.openxmlformats.org/officeDocument/2006/relationships/image" Target="../media/image98.png"/><Relationship Id="rId39" Type="http://schemas.openxmlformats.org/officeDocument/2006/relationships/image" Target="../media/image49.svg"/><Relationship Id="rId21" Type="http://schemas.openxmlformats.org/officeDocument/2006/relationships/image" Target="../media/image94.png"/><Relationship Id="rId34" Type="http://schemas.openxmlformats.org/officeDocument/2006/relationships/image" Target="../media/image44.png"/><Relationship Id="rId42" Type="http://schemas.openxmlformats.org/officeDocument/2006/relationships/image" Target="../media/image52.png"/><Relationship Id="rId7" Type="http://schemas.openxmlformats.org/officeDocument/2006/relationships/image" Target="../media/image80.png"/><Relationship Id="rId2" Type="http://schemas.openxmlformats.org/officeDocument/2006/relationships/image" Target="../media/image75.jpeg"/><Relationship Id="rId16" Type="http://schemas.openxmlformats.org/officeDocument/2006/relationships/image" Target="../media/image89.svg"/><Relationship Id="rId20" Type="http://schemas.openxmlformats.org/officeDocument/2006/relationships/image" Target="../media/image93.svg"/><Relationship Id="rId29" Type="http://schemas.openxmlformats.org/officeDocument/2006/relationships/image" Target="../media/image39.svg"/><Relationship Id="rId41"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png"/><Relationship Id="rId24" Type="http://schemas.openxmlformats.org/officeDocument/2006/relationships/image" Target="../media/image97.svg"/><Relationship Id="rId32" Type="http://schemas.openxmlformats.org/officeDocument/2006/relationships/image" Target="../media/image100.png"/><Relationship Id="rId37" Type="http://schemas.openxmlformats.org/officeDocument/2006/relationships/image" Target="../media/image47.svg"/><Relationship Id="rId40" Type="http://schemas.openxmlformats.org/officeDocument/2006/relationships/image" Target="../media/image50.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83.svg"/><Relationship Id="rId19" Type="http://schemas.openxmlformats.org/officeDocument/2006/relationships/image" Target="../media/image92.png"/><Relationship Id="rId31" Type="http://schemas.openxmlformats.org/officeDocument/2006/relationships/image" Target="../media/image41.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 Id="rId22" Type="http://schemas.openxmlformats.org/officeDocument/2006/relationships/image" Target="../media/image95.svg"/><Relationship Id="rId27" Type="http://schemas.openxmlformats.org/officeDocument/2006/relationships/image" Target="../media/image99.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8" Type="http://schemas.openxmlformats.org/officeDocument/2006/relationships/image" Target="../media/image81.svg"/><Relationship Id="rId3" Type="http://schemas.openxmlformats.org/officeDocument/2006/relationships/image" Target="../media/image76.png"/><Relationship Id="rId12" Type="http://schemas.openxmlformats.org/officeDocument/2006/relationships/image" Target="../media/image85.svg"/><Relationship Id="rId17" Type="http://schemas.openxmlformats.org/officeDocument/2006/relationships/image" Target="../media/image90.png"/><Relationship Id="rId25" Type="http://schemas.openxmlformats.org/officeDocument/2006/relationships/image" Target="../media/image4.png"/><Relationship Id="rId33" Type="http://schemas.openxmlformats.org/officeDocument/2006/relationships/image" Target="../media/image101.svg"/><Relationship Id="rId38"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41.svg"/><Relationship Id="rId18" Type="http://schemas.openxmlformats.org/officeDocument/2006/relationships/image" Target="../media/image111.png"/><Relationship Id="rId3" Type="http://schemas.openxmlformats.org/officeDocument/2006/relationships/image" Target="../media/image4.png"/><Relationship Id="rId21" Type="http://schemas.openxmlformats.org/officeDocument/2006/relationships/image" Target="../media/image49.svg"/><Relationship Id="rId7" Type="http://schemas.openxmlformats.org/officeDocument/2006/relationships/image" Target="../media/image106.svg"/><Relationship Id="rId12" Type="http://schemas.openxmlformats.org/officeDocument/2006/relationships/image" Target="../media/image40.png"/><Relationship Id="rId17" Type="http://schemas.openxmlformats.org/officeDocument/2006/relationships/image" Target="../media/image110.svg"/><Relationship Id="rId25" Type="http://schemas.openxmlformats.org/officeDocument/2006/relationships/image" Target="../media/image53.svg"/><Relationship Id="rId2" Type="http://schemas.openxmlformats.org/officeDocument/2006/relationships/image" Target="../media/image102.jpeg"/><Relationship Id="rId16" Type="http://schemas.openxmlformats.org/officeDocument/2006/relationships/image" Target="../media/image109.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104.png"/><Relationship Id="rId15" Type="http://schemas.openxmlformats.org/officeDocument/2006/relationships/image" Target="../media/image43.svg"/><Relationship Id="rId23" Type="http://schemas.openxmlformats.org/officeDocument/2006/relationships/image" Target="../media/image51.svg"/><Relationship Id="rId10" Type="http://schemas.openxmlformats.org/officeDocument/2006/relationships/image" Target="../media/image38.png"/><Relationship Id="rId19" Type="http://schemas.openxmlformats.org/officeDocument/2006/relationships/image" Target="../media/image112.svg"/><Relationship Id="rId4" Type="http://schemas.openxmlformats.org/officeDocument/2006/relationships/image" Target="../media/image103.jpeg"/><Relationship Id="rId9" Type="http://schemas.openxmlformats.org/officeDocument/2006/relationships/image" Target="../media/image108.svg"/><Relationship Id="rId14" Type="http://schemas.openxmlformats.org/officeDocument/2006/relationships/image" Target="../media/image42.png"/><Relationship Id="rId22"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18" Type="http://schemas.openxmlformats.org/officeDocument/2006/relationships/image" Target="../media/image39.svg"/><Relationship Id="rId26" Type="http://schemas.openxmlformats.org/officeDocument/2006/relationships/image" Target="../media/image47.svg"/><Relationship Id="rId3" Type="http://schemas.openxmlformats.org/officeDocument/2006/relationships/image" Target="../media/image113.jpeg"/><Relationship Id="rId21" Type="http://schemas.openxmlformats.org/officeDocument/2006/relationships/image" Target="../media/image42.png"/><Relationship Id="rId7" Type="http://schemas.openxmlformats.org/officeDocument/2006/relationships/image" Target="../media/image116.png"/><Relationship Id="rId12" Type="http://schemas.openxmlformats.org/officeDocument/2006/relationships/image" Target="../media/image121.sv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125.svg"/><Relationship Id="rId20" Type="http://schemas.openxmlformats.org/officeDocument/2006/relationships/image" Target="../media/image41.svg"/><Relationship Id="rId29"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20.png"/><Relationship Id="rId24" Type="http://schemas.openxmlformats.org/officeDocument/2006/relationships/image" Target="../media/image45.svg"/><Relationship Id="rId32" Type="http://schemas.openxmlformats.org/officeDocument/2006/relationships/image" Target="../media/image53.sv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44.png"/><Relationship Id="rId28" Type="http://schemas.openxmlformats.org/officeDocument/2006/relationships/image" Target="../media/image33.svg"/><Relationship Id="rId10" Type="http://schemas.openxmlformats.org/officeDocument/2006/relationships/image" Target="../media/image119.sv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118.png"/><Relationship Id="rId14" Type="http://schemas.openxmlformats.org/officeDocument/2006/relationships/image" Target="../media/image123.svg"/><Relationship Id="rId22" Type="http://schemas.openxmlformats.org/officeDocument/2006/relationships/image" Target="../media/image43.svg"/><Relationship Id="rId27" Type="http://schemas.openxmlformats.org/officeDocument/2006/relationships/image" Target="../media/image32.png"/><Relationship Id="rId30"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el 2">
            <a:extLst>
              <a:ext uri="{FF2B5EF4-FFF2-40B4-BE49-F238E27FC236}">
                <a16:creationId xmlns:a16="http://schemas.microsoft.com/office/drawing/2014/main" id="{AE286A80-4280-8E42-E137-5DD1A5A0C5A8}"/>
              </a:ext>
            </a:extLst>
          </p:cNvPr>
          <p:cNvSpPr txBox="1">
            <a:spLocks/>
          </p:cNvSpPr>
          <p:nvPr/>
        </p:nvSpPr>
        <p:spPr>
          <a:xfrm>
            <a:off x="410456" y="4758285"/>
            <a:ext cx="5324835" cy="436226"/>
          </a:xfrm>
          <a:prstGeom prst="rect">
            <a:avLst/>
          </a:prstGeom>
          <a:noFill/>
        </p:spPr>
        <p:txBody>
          <a:bodyPr vert="horz" wrap="none" lIns="91440" tIns="36000" rIns="91440" bIns="18000" rtlCol="0" anchor="b">
            <a:normAutofit lnSpcReduction="10000"/>
          </a:bodyPr>
          <a:lstStyle>
            <a:lvl1pPr algn="ctr" defTabSz="914400" rtl="0" eaLnBrk="1" latinLnBrk="0" hangingPunct="1">
              <a:lnSpc>
                <a:spcPct val="90000"/>
              </a:lnSpc>
              <a:spcBef>
                <a:spcPct val="0"/>
              </a:spcBef>
              <a:buNone/>
              <a:defRPr sz="2800" kern="1200" cap="all" baseline="0">
                <a:solidFill>
                  <a:schemeClr val="accent2"/>
                </a:solidFill>
                <a:latin typeface="+mj-lt"/>
                <a:ea typeface="+mj-ea"/>
                <a:cs typeface="+mj-cs"/>
              </a:defRPr>
            </a:lvl1pPr>
          </a:lstStyle>
          <a:p>
            <a:pPr algn="l" rtl="0"/>
            <a:r>
              <a:rPr lang="en-gb" b="1" i="0" u="none" baseline="0">
                <a:solidFill>
                  <a:schemeClr val="bg1"/>
                </a:solidFill>
                <a:latin typeface="DINCond-Bold" pitchFamily="50" charset="0"/>
                <a:ea typeface="DINCond-Bold" pitchFamily="50" charset="0"/>
                <a:cs typeface="DINCond-Bold" pitchFamily="50" charset="0"/>
              </a:rPr>
              <a:t>WELCOME</a:t>
            </a:r>
            <a:r>
              <a:rPr lang="en-gb" b="0" i="0" u="none" baseline="0">
                <a:solidFill>
                  <a:schemeClr val="bg1"/>
                </a:solidFill>
                <a:latin typeface="DINCond-Bold" pitchFamily="50" charset="0"/>
                <a:ea typeface="DINCond-Bold" pitchFamily="50" charset="0"/>
                <a:cs typeface="DINCond-Bold" pitchFamily="50" charset="0"/>
              </a:rPr>
              <a:t>, on behalf of</a:t>
            </a:r>
          </a:p>
        </p:txBody>
      </p:sp>
      <p:sp>
        <p:nvSpPr>
          <p:cNvPr id="24" name="Tijdelijke aanduiding voor tekst 10">
            <a:extLst>
              <a:ext uri="{FF2B5EF4-FFF2-40B4-BE49-F238E27FC236}">
                <a16:creationId xmlns:a16="http://schemas.microsoft.com/office/drawing/2014/main" id="{94A5728C-F335-555C-926A-52EA0FACDF79}"/>
              </a:ext>
            </a:extLst>
          </p:cNvPr>
          <p:cNvSpPr txBox="1">
            <a:spLocks/>
          </p:cNvSpPr>
          <p:nvPr/>
        </p:nvSpPr>
        <p:spPr>
          <a:xfrm>
            <a:off x="410454" y="5184987"/>
            <a:ext cx="3199521" cy="540135"/>
          </a:xfrm>
          <a:prstGeom prst="rect">
            <a:avLst/>
          </a:prstGeom>
          <a:noFill/>
        </p:spPr>
        <p:txBody>
          <a:bodyPr wrap="none" lIns="0" tIns="72000" rIns="0" bIns="18000">
            <a:noAutofit/>
          </a:bodyPr>
          <a:lstStyle>
            <a:lvl1pPr marL="0" indent="0" algn="l" defTabSz="914400" rtl="0" eaLnBrk="1" latinLnBrk="0" hangingPunct="1">
              <a:lnSpc>
                <a:spcPct val="80000"/>
              </a:lnSpc>
              <a:spcBef>
                <a:spcPts val="1000"/>
              </a:spcBef>
              <a:spcAft>
                <a:spcPts val="0"/>
              </a:spcAft>
              <a:buFont typeface="Arial" panose="020B0604020202020204" pitchFamily="34" charset="0"/>
              <a:buNone/>
              <a:defRPr sz="4000" b="1" kern="1200" cap="all">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cs typeface="Calibri" panose="020F0502020204030204" pitchFamily="34" charset="0"/>
              </a:rPr>
              <a:t> VEENBRINK | RVS</a:t>
            </a:r>
          </a:p>
        </p:txBody>
      </p:sp>
      <p:sp>
        <p:nvSpPr>
          <p:cNvPr id="25" name="Tijdelijke aanduiding voor tekst 10">
            <a:extLst>
              <a:ext uri="{FF2B5EF4-FFF2-40B4-BE49-F238E27FC236}">
                <a16:creationId xmlns:a16="http://schemas.microsoft.com/office/drawing/2014/main" id="{3B2CAB3D-677C-11D5-6471-ED13AC99583A}"/>
              </a:ext>
            </a:extLst>
          </p:cNvPr>
          <p:cNvSpPr txBox="1">
            <a:spLocks/>
          </p:cNvSpPr>
          <p:nvPr/>
        </p:nvSpPr>
        <p:spPr>
          <a:xfrm>
            <a:off x="410455" y="5799558"/>
            <a:ext cx="1618283" cy="3393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Quality is our priority</a:t>
            </a:r>
          </a:p>
        </p:txBody>
      </p:sp>
      <p:grpSp>
        <p:nvGrpSpPr>
          <p:cNvPr id="26" name="Groep 25">
            <a:extLst>
              <a:ext uri="{FF2B5EF4-FFF2-40B4-BE49-F238E27FC236}">
                <a16:creationId xmlns:a16="http://schemas.microsoft.com/office/drawing/2014/main" id="{D5F17E3E-364A-F0DC-2264-58712123AB24}"/>
              </a:ext>
            </a:extLst>
          </p:cNvPr>
          <p:cNvGrpSpPr/>
          <p:nvPr/>
        </p:nvGrpSpPr>
        <p:grpSpPr>
          <a:xfrm>
            <a:off x="11458574" y="225811"/>
            <a:ext cx="466725" cy="369506"/>
            <a:chOff x="3291058" y="1479935"/>
            <a:chExt cx="4452767" cy="3525249"/>
          </a:xfrm>
        </p:grpSpPr>
        <p:sp>
          <p:nvSpPr>
            <p:cNvPr id="27" name="Vrije vorm: vorm 26">
              <a:extLst>
                <a:ext uri="{FF2B5EF4-FFF2-40B4-BE49-F238E27FC236}">
                  <a16:creationId xmlns:a16="http://schemas.microsoft.com/office/drawing/2014/main" id="{CC446150-10BC-2982-5020-F41EA286A7D8}"/>
                </a:ext>
              </a:extLst>
            </p:cNvPr>
            <p:cNvSpPr/>
            <p:nvPr/>
          </p:nvSpPr>
          <p:spPr>
            <a:xfrm flipV="1">
              <a:off x="3291058" y="1479935"/>
              <a:ext cx="2223894" cy="3480144"/>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132" h="565131">
                  <a:moveTo>
                    <a:pt x="6" y="565201"/>
                  </a:moveTo>
                  <a:lnTo>
                    <a:pt x="119255" y="565201"/>
                  </a:lnTo>
                  <a:cubicBezTo>
                    <a:pt x="134165" y="413366"/>
                    <a:pt x="181737" y="110544"/>
                    <a:pt x="181737" y="110544"/>
                  </a:cubicBezTo>
                  <a:cubicBezTo>
                    <a:pt x="181737" y="110544"/>
                    <a:pt x="222656" y="409184"/>
                    <a:pt x="246150" y="565201"/>
                  </a:cubicBezTo>
                  <a:lnTo>
                    <a:pt x="361139" y="565201"/>
                  </a:lnTo>
                  <a:lnTo>
                    <a:pt x="250411" y="70"/>
                  </a:lnTo>
                  <a:lnTo>
                    <a:pt x="112427" y="70"/>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en-gb" sz="2115" dirty="0"/>
            </a:p>
          </p:txBody>
        </p:sp>
        <p:sp>
          <p:nvSpPr>
            <p:cNvPr id="28" name="Vrije vorm: vorm 27">
              <a:extLst>
                <a:ext uri="{FF2B5EF4-FFF2-40B4-BE49-F238E27FC236}">
                  <a16:creationId xmlns:a16="http://schemas.microsoft.com/office/drawing/2014/main" id="{C22A3E86-AF6B-7595-8F11-476F70773E19}"/>
                </a:ext>
              </a:extLst>
            </p:cNvPr>
            <p:cNvSpPr/>
            <p:nvPr/>
          </p:nvSpPr>
          <p:spPr>
            <a:xfrm flipV="1">
              <a:off x="5775642" y="1481951"/>
              <a:ext cx="1968183" cy="3523233"/>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483" h="595176">
                  <a:moveTo>
                    <a:pt x="221820" y="370791"/>
                  </a:moveTo>
                  <a:lnTo>
                    <a:pt x="221820" y="419889"/>
                  </a:lnTo>
                  <a:cubicBezTo>
                    <a:pt x="220960" y="476995"/>
                    <a:pt x="208206" y="495049"/>
                    <a:pt x="163910" y="495049"/>
                  </a:cubicBezTo>
                  <a:cubicBezTo>
                    <a:pt x="108552" y="495049"/>
                    <a:pt x="111092" y="444938"/>
                    <a:pt x="111092" y="393841"/>
                  </a:cubicBezTo>
                  <a:lnTo>
                    <a:pt x="111092" y="370791"/>
                  </a:lnTo>
                  <a:close/>
                  <a:moveTo>
                    <a:pt x="378" y="385806"/>
                  </a:moveTo>
                  <a:cubicBezTo>
                    <a:pt x="-4743" y="519099"/>
                    <a:pt x="53181" y="595231"/>
                    <a:pt x="162203" y="595231"/>
                  </a:cubicBezTo>
                  <a:cubicBezTo>
                    <a:pt x="316367" y="595231"/>
                    <a:pt x="332548" y="501058"/>
                    <a:pt x="332548" y="346741"/>
                  </a:cubicBezTo>
                  <a:lnTo>
                    <a:pt x="332548" y="270581"/>
                  </a:lnTo>
                  <a:lnTo>
                    <a:pt x="111092" y="270581"/>
                  </a:lnTo>
                  <a:lnTo>
                    <a:pt x="111092" y="188427"/>
                  </a:lnTo>
                  <a:cubicBezTo>
                    <a:pt x="111952" y="114280"/>
                    <a:pt x="135794" y="100236"/>
                    <a:pt x="169003" y="100236"/>
                  </a:cubicBezTo>
                  <a:cubicBezTo>
                    <a:pt x="209886" y="100236"/>
                    <a:pt x="221820" y="135304"/>
                    <a:pt x="220113" y="206454"/>
                  </a:cubicBezTo>
                  <a:lnTo>
                    <a:pt x="330841" y="206454"/>
                  </a:lnTo>
                  <a:cubicBezTo>
                    <a:pt x="335102" y="80211"/>
                    <a:pt x="290805" y="55"/>
                    <a:pt x="177537" y="55"/>
                  </a:cubicBezTo>
                  <a:cubicBezTo>
                    <a:pt x="49781" y="55"/>
                    <a:pt x="-2176" y="71176"/>
                    <a:pt x="378" y="237512"/>
                  </a:cubicBezTo>
                  <a:close/>
                </a:path>
              </a:pathLst>
            </a:custGeom>
            <a:blipFill dpi="0" rotWithShape="1">
              <a:blip r:embed="rId3"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en-gb" sz="2115" dirty="0"/>
            </a:p>
          </p:txBody>
        </p:sp>
      </p:grpSp>
      <p:grpSp>
        <p:nvGrpSpPr>
          <p:cNvPr id="31" name="Groep 30">
            <a:extLst>
              <a:ext uri="{FF2B5EF4-FFF2-40B4-BE49-F238E27FC236}">
                <a16:creationId xmlns:a16="http://schemas.microsoft.com/office/drawing/2014/main" id="{0C0AD7E6-3D23-1147-B15F-FE657646A2C3}"/>
              </a:ext>
            </a:extLst>
          </p:cNvPr>
          <p:cNvGrpSpPr/>
          <p:nvPr/>
        </p:nvGrpSpPr>
        <p:grpSpPr>
          <a:xfrm>
            <a:off x="10139024" y="0"/>
            <a:ext cx="1062000" cy="910602"/>
            <a:chOff x="9156044" y="0"/>
            <a:chExt cx="1062000" cy="910602"/>
          </a:xfrm>
        </p:grpSpPr>
        <p:sp>
          <p:nvSpPr>
            <p:cNvPr id="32" name="Tijdelijke aanduiding voor tekst 131">
              <a:extLst>
                <a:ext uri="{FF2B5EF4-FFF2-40B4-BE49-F238E27FC236}">
                  <a16:creationId xmlns:a16="http://schemas.microsoft.com/office/drawing/2014/main" id="{A6A0D5C1-3ED8-898F-677F-05E8DFD15D7C}"/>
                </a:ext>
              </a:extLst>
            </p:cNvPr>
            <p:cNvSpPr txBox="1">
              <a:spLocks/>
            </p:cNvSpPr>
            <p:nvPr/>
          </p:nvSpPr>
          <p:spPr>
            <a:xfrm flipV="1">
              <a:off x="9156044" y="0"/>
              <a:ext cx="1062000" cy="910602"/>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33" name="Afbeelding 32">
              <a:extLst>
                <a:ext uri="{FF2B5EF4-FFF2-40B4-BE49-F238E27FC236}">
                  <a16:creationId xmlns:a16="http://schemas.microsoft.com/office/drawing/2014/main" id="{F50F8712-E62C-2C42-BE35-B099A889D02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3" name="Groep 2">
            <a:extLst>
              <a:ext uri="{FF2B5EF4-FFF2-40B4-BE49-F238E27FC236}">
                <a16:creationId xmlns:a16="http://schemas.microsoft.com/office/drawing/2014/main" id="{DFE7207E-1C49-BCF4-F5FE-E686360E7AC3}"/>
              </a:ext>
            </a:extLst>
          </p:cNvPr>
          <p:cNvGrpSpPr/>
          <p:nvPr/>
        </p:nvGrpSpPr>
        <p:grpSpPr>
          <a:xfrm>
            <a:off x="11458574" y="225811"/>
            <a:ext cx="466725" cy="369506"/>
            <a:chOff x="3291058" y="1479935"/>
            <a:chExt cx="4452767" cy="3525249"/>
          </a:xfrm>
        </p:grpSpPr>
        <p:sp>
          <p:nvSpPr>
            <p:cNvPr id="4" name="Vrije vorm: vorm 3">
              <a:extLst>
                <a:ext uri="{FF2B5EF4-FFF2-40B4-BE49-F238E27FC236}">
                  <a16:creationId xmlns:a16="http://schemas.microsoft.com/office/drawing/2014/main" id="{6072FCB3-06BA-8346-9867-E83E21FA0208}"/>
                </a:ext>
              </a:extLst>
            </p:cNvPr>
            <p:cNvSpPr/>
            <p:nvPr/>
          </p:nvSpPr>
          <p:spPr>
            <a:xfrm flipV="1">
              <a:off x="3291058" y="1479935"/>
              <a:ext cx="2223894" cy="3480144"/>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132" h="565131">
                  <a:moveTo>
                    <a:pt x="6" y="565201"/>
                  </a:moveTo>
                  <a:lnTo>
                    <a:pt x="119255" y="565201"/>
                  </a:lnTo>
                  <a:cubicBezTo>
                    <a:pt x="134165" y="413366"/>
                    <a:pt x="181737" y="110544"/>
                    <a:pt x="181737" y="110544"/>
                  </a:cubicBezTo>
                  <a:cubicBezTo>
                    <a:pt x="181737" y="110544"/>
                    <a:pt x="222656" y="409184"/>
                    <a:pt x="246150" y="565201"/>
                  </a:cubicBezTo>
                  <a:lnTo>
                    <a:pt x="361139" y="565201"/>
                  </a:lnTo>
                  <a:lnTo>
                    <a:pt x="250411" y="70"/>
                  </a:lnTo>
                  <a:lnTo>
                    <a:pt x="112427" y="70"/>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en-gb" sz="2115" dirty="0"/>
            </a:p>
          </p:txBody>
        </p:sp>
        <p:sp>
          <p:nvSpPr>
            <p:cNvPr id="5" name="Vrije vorm: vorm 4">
              <a:extLst>
                <a:ext uri="{FF2B5EF4-FFF2-40B4-BE49-F238E27FC236}">
                  <a16:creationId xmlns:a16="http://schemas.microsoft.com/office/drawing/2014/main" id="{44696C59-A08F-32CA-F38C-B216260D6109}"/>
                </a:ext>
              </a:extLst>
            </p:cNvPr>
            <p:cNvSpPr/>
            <p:nvPr/>
          </p:nvSpPr>
          <p:spPr>
            <a:xfrm flipV="1">
              <a:off x="5775642" y="1481951"/>
              <a:ext cx="1968183" cy="3523233"/>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483" h="595176">
                  <a:moveTo>
                    <a:pt x="221820" y="370791"/>
                  </a:moveTo>
                  <a:lnTo>
                    <a:pt x="221820" y="419889"/>
                  </a:lnTo>
                  <a:cubicBezTo>
                    <a:pt x="220960" y="476995"/>
                    <a:pt x="208206" y="495049"/>
                    <a:pt x="163910" y="495049"/>
                  </a:cubicBezTo>
                  <a:cubicBezTo>
                    <a:pt x="108552" y="495049"/>
                    <a:pt x="111092" y="444938"/>
                    <a:pt x="111092" y="393841"/>
                  </a:cubicBezTo>
                  <a:lnTo>
                    <a:pt x="111092" y="370791"/>
                  </a:lnTo>
                  <a:close/>
                  <a:moveTo>
                    <a:pt x="378" y="385806"/>
                  </a:moveTo>
                  <a:cubicBezTo>
                    <a:pt x="-4743" y="519099"/>
                    <a:pt x="53181" y="595231"/>
                    <a:pt x="162203" y="595231"/>
                  </a:cubicBezTo>
                  <a:cubicBezTo>
                    <a:pt x="316367" y="595231"/>
                    <a:pt x="332548" y="501058"/>
                    <a:pt x="332548" y="346741"/>
                  </a:cubicBezTo>
                  <a:lnTo>
                    <a:pt x="332548" y="270581"/>
                  </a:lnTo>
                  <a:lnTo>
                    <a:pt x="111092" y="270581"/>
                  </a:lnTo>
                  <a:lnTo>
                    <a:pt x="111092" y="188427"/>
                  </a:lnTo>
                  <a:cubicBezTo>
                    <a:pt x="111952" y="114280"/>
                    <a:pt x="135794" y="100236"/>
                    <a:pt x="169003" y="100236"/>
                  </a:cubicBezTo>
                  <a:cubicBezTo>
                    <a:pt x="209886" y="100236"/>
                    <a:pt x="221820" y="135304"/>
                    <a:pt x="220113" y="206454"/>
                  </a:cubicBezTo>
                  <a:lnTo>
                    <a:pt x="330841" y="206454"/>
                  </a:lnTo>
                  <a:cubicBezTo>
                    <a:pt x="335102" y="80211"/>
                    <a:pt x="290805" y="55"/>
                    <a:pt x="177537" y="55"/>
                  </a:cubicBezTo>
                  <a:cubicBezTo>
                    <a:pt x="49781" y="55"/>
                    <a:pt x="-2176" y="71176"/>
                    <a:pt x="378" y="237512"/>
                  </a:cubicBezTo>
                  <a:close/>
                </a:path>
              </a:pathLst>
            </a:custGeom>
            <a:blipFill dpi="0" rotWithShape="1">
              <a:blip r:embed="rId3"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en-gb" sz="2115" dirty="0"/>
            </a:p>
          </p:txBody>
        </p:sp>
      </p:grpSp>
    </p:spTree>
    <p:extLst>
      <p:ext uri="{BB962C8B-B14F-4D97-AF65-F5344CB8AC3E}">
        <p14:creationId xmlns:p14="http://schemas.microsoft.com/office/powerpoint/2010/main" val="199358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750"/>
                                  </p:stCondLst>
                                  <p:iterate type="lt">
                                    <p:tmPct val="10000"/>
                                  </p:iterate>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grpId="0" nodeType="withEffect">
                                  <p:stCondLst>
                                    <p:cond delay="1750"/>
                                  </p:stCondLst>
                                  <p:iterate type="lt">
                                    <p:tmPct val="10000"/>
                                  </p:iterate>
                                  <p:childTnLst>
                                    <p:set>
                                      <p:cBhvr>
                                        <p:cTn id="9" dur="1" fill="hold">
                                          <p:stCondLst>
                                            <p:cond delay="0"/>
                                          </p:stCondLst>
                                        </p:cTn>
                                        <p:tgtEl>
                                          <p:spTgt spid="24">
                                            <p:txEl>
                                              <p:pRg st="0" end="0"/>
                                            </p:txEl>
                                          </p:spTgt>
                                        </p:tgtEl>
                                        <p:attrNameLst>
                                          <p:attrName>style.visibility</p:attrName>
                                        </p:attrNameLst>
                                      </p:cBhvr>
                                      <p:to>
                                        <p:strVal val="visible"/>
                                      </p:to>
                                    </p:set>
                                    <p:animEffect transition="in" filter="wipe(right)">
                                      <p:cBhvr>
                                        <p:cTn id="10" dur="500"/>
                                        <p:tgtEl>
                                          <p:spTgt spid="24">
                                            <p:txEl>
                                              <p:pRg st="0" end="0"/>
                                            </p:txEl>
                                          </p:spTgt>
                                        </p:tgtEl>
                                      </p:cBhvr>
                                    </p:animEffect>
                                  </p:childTnLst>
                                </p:cTn>
                              </p:par>
                              <p:par>
                                <p:cTn id="11" presetID="17" presetClass="entr" presetSubtype="4" fill="hold" grpId="0" nodeType="withEffect">
                                  <p:stCondLst>
                                    <p:cond delay="3000"/>
                                  </p:stCondLst>
                                  <p:childTnLst>
                                    <p:set>
                                      <p:cBhvr>
                                        <p:cTn id="12" dur="1" fill="hold">
                                          <p:stCondLst>
                                            <p:cond delay="0"/>
                                          </p:stCondLst>
                                        </p:cTn>
                                        <p:tgtEl>
                                          <p:spTgt spid="25">
                                            <p:bg/>
                                          </p:spTgt>
                                        </p:tgtEl>
                                        <p:attrNameLst>
                                          <p:attrName>style.visibility</p:attrName>
                                        </p:attrNameLst>
                                      </p:cBhvr>
                                      <p:to>
                                        <p:strVal val="visible"/>
                                      </p:to>
                                    </p:set>
                                    <p:anim calcmode="lin" valueType="num">
                                      <p:cBhvr>
                                        <p:cTn id="13" dur="750" fill="hold"/>
                                        <p:tgtEl>
                                          <p:spTgt spid="25">
                                            <p:bg/>
                                          </p:spTgt>
                                        </p:tgtEl>
                                        <p:attrNameLst>
                                          <p:attrName>ppt_x</p:attrName>
                                        </p:attrNameLst>
                                      </p:cBhvr>
                                      <p:tavLst>
                                        <p:tav tm="0">
                                          <p:val>
                                            <p:strVal val="#ppt_x"/>
                                          </p:val>
                                        </p:tav>
                                        <p:tav tm="100000">
                                          <p:val>
                                            <p:strVal val="#ppt_x"/>
                                          </p:val>
                                        </p:tav>
                                      </p:tavLst>
                                    </p:anim>
                                    <p:anim calcmode="lin" valueType="num">
                                      <p:cBhvr>
                                        <p:cTn id="14" dur="750" fill="hold"/>
                                        <p:tgtEl>
                                          <p:spTgt spid="25">
                                            <p:bg/>
                                          </p:spTgt>
                                        </p:tgtEl>
                                        <p:attrNameLst>
                                          <p:attrName>ppt_y</p:attrName>
                                        </p:attrNameLst>
                                      </p:cBhvr>
                                      <p:tavLst>
                                        <p:tav tm="0">
                                          <p:val>
                                            <p:strVal val="#ppt_y+#ppt_h/2"/>
                                          </p:val>
                                        </p:tav>
                                        <p:tav tm="100000">
                                          <p:val>
                                            <p:strVal val="#ppt_y"/>
                                          </p:val>
                                        </p:tav>
                                      </p:tavLst>
                                    </p:anim>
                                    <p:anim calcmode="lin" valueType="num">
                                      <p:cBhvr>
                                        <p:cTn id="15" dur="750" fill="hold"/>
                                        <p:tgtEl>
                                          <p:spTgt spid="25">
                                            <p:bg/>
                                          </p:spTgt>
                                        </p:tgtEl>
                                        <p:attrNameLst>
                                          <p:attrName>ppt_w</p:attrName>
                                        </p:attrNameLst>
                                      </p:cBhvr>
                                      <p:tavLst>
                                        <p:tav tm="0">
                                          <p:val>
                                            <p:strVal val="#ppt_w"/>
                                          </p:val>
                                        </p:tav>
                                        <p:tav tm="100000">
                                          <p:val>
                                            <p:strVal val="#ppt_w"/>
                                          </p:val>
                                        </p:tav>
                                      </p:tavLst>
                                    </p:anim>
                                    <p:anim calcmode="lin" valueType="num">
                                      <p:cBhvr>
                                        <p:cTn id="16" dur="750" fill="hold"/>
                                        <p:tgtEl>
                                          <p:spTgt spid="25">
                                            <p:bg/>
                                          </p:spTgt>
                                        </p:tgtEl>
                                        <p:attrNameLst>
                                          <p:attrName>ppt_h</p:attrName>
                                        </p:attrNameLst>
                                      </p:cBhvr>
                                      <p:tavLst>
                                        <p:tav tm="0">
                                          <p:val>
                                            <p:fltVal val="0"/>
                                          </p:val>
                                        </p:tav>
                                        <p:tav tm="100000">
                                          <p:val>
                                            <p:strVal val="#ppt_h"/>
                                          </p:val>
                                        </p:tav>
                                      </p:tavLst>
                                    </p:anim>
                                  </p:childTnLst>
                                </p:cTn>
                              </p:par>
                              <p:par>
                                <p:cTn id="17" presetID="22" presetClass="entr" presetSubtype="2" fill="hold" grpId="0" nodeType="withEffect">
                                  <p:stCondLst>
                                    <p:cond delay="3250"/>
                                  </p:stCondLst>
                                  <p:iterate type="lt">
                                    <p:tmPct val="5000"/>
                                  </p:iterate>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wipe(right)">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tmplLst>
          <p:tmpl lvl="1">
            <p:tnLst>
              <p:par>
                <p:cTn presetID="22" presetClass="entr" presetSubtype="2" fill="hold" nodeType="withEffect">
                  <p:stCondLst>
                    <p:cond delay="1750"/>
                  </p:stCondLst>
                  <p:iterate type="lt">
                    <p:tmPct val="10000"/>
                  </p:iterate>
                  <p:childTnLst>
                    <p:set>
                      <p:cBhvr>
                        <p:cTn dur="1" fill="hold">
                          <p:stCondLst>
                            <p:cond delay="0"/>
                          </p:stCondLst>
                        </p:cTn>
                        <p:tgtEl>
                          <p:spTgt spid="24"/>
                        </p:tgtEl>
                        <p:attrNameLst>
                          <p:attrName>style.visibility</p:attrName>
                        </p:attrNameLst>
                      </p:cBhvr>
                      <p:to>
                        <p:strVal val="visible"/>
                      </p:to>
                    </p:set>
                    <p:animEffect transition="in" filter="wipe(right)">
                      <p:cBhvr>
                        <p:cTn dur="500"/>
                        <p:tgtEl>
                          <p:spTgt spid="24"/>
                        </p:tgtEl>
                      </p:cBhvr>
                    </p:animEffect>
                  </p:childTnLst>
                </p:cTn>
              </p:par>
            </p:tnLst>
          </p:tmpl>
        </p:tmplLst>
      </p:bldP>
      <p:bldP spid="25" grpId="0" uiExpand="1" build="p" animBg="1">
        <p:tmplLst>
          <p:tmpl>
            <p:tnLst>
              <p:par>
                <p:cTn presetID="17" presetClass="entr" presetSubtype="4" fill="hold" nodeType="withEffect">
                  <p:stCondLst>
                    <p:cond delay="3000"/>
                  </p:stCondLst>
                  <p:childTnLst>
                    <p:set>
                      <p:cBhvr>
                        <p:cTn dur="1" fill="hold">
                          <p:stCondLst>
                            <p:cond delay="0"/>
                          </p:stCondLst>
                        </p:cTn>
                        <p:tgtEl>
                          <p:spTgt spid="25"/>
                        </p:tgtEl>
                        <p:attrNameLst>
                          <p:attrName>style.visibility</p:attrName>
                        </p:attrNameLst>
                      </p:cBhvr>
                      <p:to>
                        <p:strVal val="visible"/>
                      </p:to>
                    </p:set>
                    <p:anim calcmode="lin" valueType="num">
                      <p:cBhvr>
                        <p:cTn dur="750" fill="hold"/>
                        <p:tgtEl>
                          <p:spTgt spid="25"/>
                        </p:tgtEl>
                        <p:attrNameLst>
                          <p:attrName>ppt_x</p:attrName>
                        </p:attrNameLst>
                      </p:cBhvr>
                      <p:tavLst>
                        <p:tav tm="0">
                          <p:val>
                            <p:strVal val="#ppt_x"/>
                          </p:val>
                        </p:tav>
                        <p:tav tm="100000">
                          <p:val>
                            <p:strVal val="#ppt_x"/>
                          </p:val>
                        </p:tav>
                      </p:tavLst>
                    </p:anim>
                    <p:anim calcmode="lin" valueType="num">
                      <p:cBhvr>
                        <p:cTn dur="750" fill="hold"/>
                        <p:tgtEl>
                          <p:spTgt spid="25"/>
                        </p:tgtEl>
                        <p:attrNameLst>
                          <p:attrName>ppt_y</p:attrName>
                        </p:attrNameLst>
                      </p:cBhvr>
                      <p:tavLst>
                        <p:tav tm="0">
                          <p:val>
                            <p:strVal val="#ppt_y+#ppt_h/2"/>
                          </p:val>
                        </p:tav>
                        <p:tav tm="100000">
                          <p:val>
                            <p:strVal val="#ppt_y"/>
                          </p:val>
                        </p:tav>
                      </p:tavLst>
                    </p:anim>
                    <p:anim calcmode="lin" valueType="num">
                      <p:cBhvr>
                        <p:cTn dur="750" fill="hold"/>
                        <p:tgtEl>
                          <p:spTgt spid="25"/>
                        </p:tgtEl>
                        <p:attrNameLst>
                          <p:attrName>ppt_w</p:attrName>
                        </p:attrNameLst>
                      </p:cBhvr>
                      <p:tavLst>
                        <p:tav tm="0">
                          <p:val>
                            <p:strVal val="#ppt_w"/>
                          </p:val>
                        </p:tav>
                        <p:tav tm="100000">
                          <p:val>
                            <p:strVal val="#ppt_w"/>
                          </p:val>
                        </p:tav>
                      </p:tavLst>
                    </p:anim>
                    <p:anim calcmode="lin" valueType="num">
                      <p:cBhvr>
                        <p:cTn dur="750" fill="hold"/>
                        <p:tgtEl>
                          <p:spTgt spid="2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25"/>
                        </p:tgtEl>
                        <p:attrNameLst>
                          <p:attrName>style.visibility</p:attrName>
                        </p:attrNameLst>
                      </p:cBhvr>
                      <p:to>
                        <p:strVal val="visible"/>
                      </p:to>
                    </p:set>
                    <p:animEffect transition="in" filter="wipe(right)">
                      <p:cBhvr>
                        <p:cTn dur="500"/>
                        <p:tgtEl>
                          <p:spTgt spid="25"/>
                        </p:tgtEl>
                      </p:cBhvr>
                    </p:animEffect>
                  </p:childTnLst>
                </p:cTn>
              </p:par>
            </p:tnLst>
          </p:tmpl>
        </p:tmplLst>
      </p:b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38EC-0105-A086-0A32-003DF258A26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AE14EBDE-D358-F2C3-CA4F-08CAD0F6F801}"/>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25" name="Afbeelding 24" descr="Afbeelding met machine, staal, engineering, industrie&#10;&#10;Automatisch gegenereerde beschrijving">
            <a:extLst>
              <a:ext uri="{FF2B5EF4-FFF2-40B4-BE49-F238E27FC236}">
                <a16:creationId xmlns:a16="http://schemas.microsoft.com/office/drawing/2014/main" id="{9B422249-3A66-E76B-B1C7-E54572B50B2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1"/>
            <a:ext cx="12202290" cy="1900024"/>
          </a:xfrm>
          <a:prstGeom prst="rect">
            <a:avLst/>
          </a:prstGeom>
        </p:spPr>
      </p:pic>
      <p:sp>
        <p:nvSpPr>
          <p:cNvPr id="56" name="L-vorm 55">
            <a:extLst>
              <a:ext uri="{FF2B5EF4-FFF2-40B4-BE49-F238E27FC236}">
                <a16:creationId xmlns:a16="http://schemas.microsoft.com/office/drawing/2014/main" id="{ED442287-32EA-6028-969E-8E05AD499C1D}"/>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070BC537-26C9-5C9E-7C6B-A3F34BEA401B}"/>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33C2A066-CA8A-9ACD-B966-91123DAF4096}"/>
              </a:ext>
            </a:extLst>
          </p:cNvPr>
          <p:cNvSpPr/>
          <p:nvPr/>
        </p:nvSpPr>
        <p:spPr>
          <a:xfrm>
            <a:off x="319806" y="2191232"/>
            <a:ext cx="478559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5" name="Tijdelijke aanduiding voor tekst 10">
            <a:extLst>
              <a:ext uri="{FF2B5EF4-FFF2-40B4-BE49-F238E27FC236}">
                <a16:creationId xmlns:a16="http://schemas.microsoft.com/office/drawing/2014/main" id="{FB4007F8-87CF-F208-331C-08E69E6FA024}"/>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sp>
        <p:nvSpPr>
          <p:cNvPr id="3" name="!!Rechthoek 2">
            <a:extLst>
              <a:ext uri="{FF2B5EF4-FFF2-40B4-BE49-F238E27FC236}">
                <a16:creationId xmlns:a16="http://schemas.microsoft.com/office/drawing/2014/main" id="{2750497D-A882-6DE5-EE55-89FE7197FD44}"/>
              </a:ext>
            </a:extLst>
          </p:cNvPr>
          <p:cNvSpPr/>
          <p:nvPr/>
        </p:nvSpPr>
        <p:spPr>
          <a:xfrm>
            <a:off x="5672158" y="2195480"/>
            <a:ext cx="554048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Title 1">
            <a:extLst>
              <a:ext uri="{FF2B5EF4-FFF2-40B4-BE49-F238E27FC236}">
                <a16:creationId xmlns:a16="http://schemas.microsoft.com/office/drawing/2014/main" id="{CFE5E32B-625D-A484-C1D8-814C67A2D9D8}"/>
              </a:ext>
            </a:extLst>
          </p:cNvPr>
          <p:cNvSpPr txBox="1">
            <a:spLocks/>
          </p:cNvSpPr>
          <p:nvPr/>
        </p:nvSpPr>
        <p:spPr>
          <a:xfrm>
            <a:off x="538065" y="2402611"/>
            <a:ext cx="4401600"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TRAINING</a:t>
            </a:r>
          </a:p>
        </p:txBody>
      </p:sp>
      <p:sp>
        <p:nvSpPr>
          <p:cNvPr id="10" name="Title 1">
            <a:extLst>
              <a:ext uri="{FF2B5EF4-FFF2-40B4-BE49-F238E27FC236}">
                <a16:creationId xmlns:a16="http://schemas.microsoft.com/office/drawing/2014/main" id="{86821870-D543-8509-DDE7-3277C82F88D0}"/>
              </a:ext>
            </a:extLst>
          </p:cNvPr>
          <p:cNvSpPr txBox="1">
            <a:spLocks/>
          </p:cNvSpPr>
          <p:nvPr/>
        </p:nvSpPr>
        <p:spPr>
          <a:xfrm>
            <a:off x="5856673" y="2402611"/>
            <a:ext cx="535596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SERVICE AND MAINTENANCE</a:t>
            </a:r>
          </a:p>
        </p:txBody>
      </p:sp>
      <p:pic>
        <p:nvPicPr>
          <p:cNvPr id="13" name="Afbeelding 12" descr="Afbeelding met tekst, doos, Huishoudelijke ijzerwaren&#10;&#10;Automatisch gegenereerde beschrijving">
            <a:extLst>
              <a:ext uri="{FF2B5EF4-FFF2-40B4-BE49-F238E27FC236}">
                <a16:creationId xmlns:a16="http://schemas.microsoft.com/office/drawing/2014/main" id="{28371059-C75B-976B-4607-9607CDB42BC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1"/>
          <a:stretch/>
        </p:blipFill>
        <p:spPr>
          <a:xfrm>
            <a:off x="5951537" y="3760150"/>
            <a:ext cx="5540484" cy="2745425"/>
          </a:xfrm>
          <a:prstGeom prst="rect">
            <a:avLst/>
          </a:prstGeom>
        </p:spPr>
      </p:pic>
      <p:sp>
        <p:nvSpPr>
          <p:cNvPr id="17" name="Tekstvak 16">
            <a:extLst>
              <a:ext uri="{FF2B5EF4-FFF2-40B4-BE49-F238E27FC236}">
                <a16:creationId xmlns:a16="http://schemas.microsoft.com/office/drawing/2014/main" id="{8F5ADC9C-208E-8885-358C-6BCB23D59D92}"/>
              </a:ext>
            </a:extLst>
          </p:cNvPr>
          <p:cNvSpPr txBox="1"/>
          <p:nvPr/>
        </p:nvSpPr>
        <p:spPr>
          <a:xfrm>
            <a:off x="538065" y="2874570"/>
            <a:ext cx="4401600" cy="646331"/>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In addition to regular installation and maintenance manuals, our training courses provide in-depth directions on how to use and maintain your process equipment. </a:t>
            </a:r>
            <a:endParaRPr lang="en-gb" sz="1200" dirty="0"/>
          </a:p>
        </p:txBody>
      </p:sp>
      <p:sp>
        <p:nvSpPr>
          <p:cNvPr id="11" name="Tekstvak 10">
            <a:extLst>
              <a:ext uri="{FF2B5EF4-FFF2-40B4-BE49-F238E27FC236}">
                <a16:creationId xmlns:a16="http://schemas.microsoft.com/office/drawing/2014/main" id="{381C9101-19A3-E609-C65E-B95126D103B9}"/>
              </a:ext>
            </a:extLst>
          </p:cNvPr>
          <p:cNvSpPr txBox="1"/>
          <p:nvPr/>
        </p:nvSpPr>
        <p:spPr>
          <a:xfrm>
            <a:off x="5856673" y="2874570"/>
            <a:ext cx="5167696" cy="646331"/>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We offer periodic maintenance services for your process equipment, through which our experienced team avoids or solves problems with your equipment and maximises its reliability and lifespan. </a:t>
            </a:r>
            <a:endParaRPr lang="en-gb" sz="1200" dirty="0"/>
          </a:p>
        </p:txBody>
      </p:sp>
      <p:sp>
        <p:nvSpPr>
          <p:cNvPr id="8" name="Tijdelijke aanduiding voor dianummer 5">
            <a:extLst>
              <a:ext uri="{FF2B5EF4-FFF2-40B4-BE49-F238E27FC236}">
                <a16:creationId xmlns:a16="http://schemas.microsoft.com/office/drawing/2014/main" id="{52787BF9-B5EC-57A5-15CB-53B3D9D6237D}"/>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10</a:t>
            </a:fld>
            <a:endParaRPr lang="en-gb">
              <a:latin typeface="DINCond-Bold" pitchFamily="50" charset="0"/>
            </a:endParaRPr>
          </a:p>
        </p:txBody>
      </p:sp>
      <p:pic>
        <p:nvPicPr>
          <p:cNvPr id="2" name="Afbeelding 1" descr="Afbeelding met tekst, machine, elektronica, overdekt&#10;&#10;Automatisch gegenereerde beschrijving">
            <a:extLst>
              <a:ext uri="{FF2B5EF4-FFF2-40B4-BE49-F238E27FC236}">
                <a16:creationId xmlns:a16="http://schemas.microsoft.com/office/drawing/2014/main" id="{91F92C06-AEFA-5BB0-5DC2-C20CE934F13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4739" y="3872975"/>
            <a:ext cx="4780040" cy="2541886"/>
          </a:xfrm>
          <a:prstGeom prst="rect">
            <a:avLst/>
          </a:prstGeom>
        </p:spPr>
      </p:pic>
      <p:grpSp>
        <p:nvGrpSpPr>
          <p:cNvPr id="21" name="Groep 20">
            <a:extLst>
              <a:ext uri="{FF2B5EF4-FFF2-40B4-BE49-F238E27FC236}">
                <a16:creationId xmlns:a16="http://schemas.microsoft.com/office/drawing/2014/main" id="{FD97BE33-094B-6512-2E89-AE03A846887C}"/>
              </a:ext>
            </a:extLst>
          </p:cNvPr>
          <p:cNvGrpSpPr/>
          <p:nvPr/>
        </p:nvGrpSpPr>
        <p:grpSpPr>
          <a:xfrm>
            <a:off x="10810194" y="0"/>
            <a:ext cx="1062000" cy="931868"/>
            <a:chOff x="9156044" y="-21266"/>
            <a:chExt cx="1062000" cy="931868"/>
          </a:xfrm>
        </p:grpSpPr>
        <p:sp>
          <p:nvSpPr>
            <p:cNvPr id="22" name="Tijdelijke aanduiding voor tekst 131">
              <a:extLst>
                <a:ext uri="{FF2B5EF4-FFF2-40B4-BE49-F238E27FC236}">
                  <a16:creationId xmlns:a16="http://schemas.microsoft.com/office/drawing/2014/main" id="{C1D4825A-3B72-D9FE-BF45-1570D20DD46B}"/>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3" name="Afbeelding 22">
              <a:extLst>
                <a:ext uri="{FF2B5EF4-FFF2-40B4-BE49-F238E27FC236}">
                  <a16:creationId xmlns:a16="http://schemas.microsoft.com/office/drawing/2014/main" id="{A1A6A921-5D5E-36D8-2CD4-81EC216540D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31" name="Groep 30">
            <a:extLst>
              <a:ext uri="{FF2B5EF4-FFF2-40B4-BE49-F238E27FC236}">
                <a16:creationId xmlns:a16="http://schemas.microsoft.com/office/drawing/2014/main" id="{2359620F-105D-58C0-52AC-B46EAD8BFD3E}"/>
              </a:ext>
            </a:extLst>
          </p:cNvPr>
          <p:cNvGrpSpPr/>
          <p:nvPr/>
        </p:nvGrpSpPr>
        <p:grpSpPr>
          <a:xfrm>
            <a:off x="11821914" y="2409816"/>
            <a:ext cx="377706" cy="2038367"/>
            <a:chOff x="11821914" y="2409816"/>
            <a:chExt cx="377706" cy="2038367"/>
          </a:xfrm>
        </p:grpSpPr>
        <p:sp>
          <p:nvSpPr>
            <p:cNvPr id="32" name="Traan 31">
              <a:extLst>
                <a:ext uri="{FF2B5EF4-FFF2-40B4-BE49-F238E27FC236}">
                  <a16:creationId xmlns:a16="http://schemas.microsoft.com/office/drawing/2014/main" id="{F643EE6A-01D3-0B51-8123-0123533D99BE}"/>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3" name="Rechthoek 32">
              <a:extLst>
                <a:ext uri="{FF2B5EF4-FFF2-40B4-BE49-F238E27FC236}">
                  <a16:creationId xmlns:a16="http://schemas.microsoft.com/office/drawing/2014/main" id="{CBE7D468-7428-0558-0246-A83245D0BAA8}"/>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4" name="Traan 33">
              <a:extLst>
                <a:ext uri="{FF2B5EF4-FFF2-40B4-BE49-F238E27FC236}">
                  <a16:creationId xmlns:a16="http://schemas.microsoft.com/office/drawing/2014/main" id="{C89BF621-9681-8BDD-FEDF-17657CDB1B77}"/>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115" name="Graphic 114">
            <a:extLst>
              <a:ext uri="{FF2B5EF4-FFF2-40B4-BE49-F238E27FC236}">
                <a16:creationId xmlns:a16="http://schemas.microsoft.com/office/drawing/2014/main" id="{578BA22F-E33B-8E18-2C66-786163534E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0235" y="2517002"/>
            <a:ext cx="304560" cy="324000"/>
          </a:xfrm>
          <a:prstGeom prst="rect">
            <a:avLst/>
          </a:prstGeom>
        </p:spPr>
      </p:pic>
      <p:pic>
        <p:nvPicPr>
          <p:cNvPr id="49" name="Graphic 48">
            <a:extLst>
              <a:ext uri="{FF2B5EF4-FFF2-40B4-BE49-F238E27FC236}">
                <a16:creationId xmlns:a16="http://schemas.microsoft.com/office/drawing/2014/main" id="{9E2B4578-F71B-FCAE-5717-AABE961E6A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5723" y="2531297"/>
            <a:ext cx="291600" cy="324000"/>
          </a:xfrm>
          <a:prstGeom prst="rect">
            <a:avLst/>
          </a:prstGeom>
        </p:spPr>
      </p:pic>
      <p:grpSp>
        <p:nvGrpSpPr>
          <p:cNvPr id="5" name="Groep 4">
            <a:extLst>
              <a:ext uri="{FF2B5EF4-FFF2-40B4-BE49-F238E27FC236}">
                <a16:creationId xmlns:a16="http://schemas.microsoft.com/office/drawing/2014/main" id="{EBC7F8C8-2D13-63D9-A722-F2767E2FD8F3}"/>
              </a:ext>
            </a:extLst>
          </p:cNvPr>
          <p:cNvGrpSpPr/>
          <p:nvPr/>
        </p:nvGrpSpPr>
        <p:grpSpPr>
          <a:xfrm>
            <a:off x="11920767" y="2514429"/>
            <a:ext cx="180000" cy="1829141"/>
            <a:chOff x="11933430" y="2507927"/>
            <a:chExt cx="180000" cy="1829141"/>
          </a:xfrm>
        </p:grpSpPr>
        <p:pic>
          <p:nvPicPr>
            <p:cNvPr id="6" name="Graphic 5">
              <a:extLst>
                <a:ext uri="{FF2B5EF4-FFF2-40B4-BE49-F238E27FC236}">
                  <a16:creationId xmlns:a16="http://schemas.microsoft.com/office/drawing/2014/main" id="{A2D4EF83-B686-DF4B-16E2-41EBCBA7FD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38830" y="2507927"/>
              <a:ext cx="169200" cy="180000"/>
            </a:xfrm>
            <a:prstGeom prst="rect">
              <a:avLst/>
            </a:prstGeom>
          </p:spPr>
        </p:pic>
        <p:pic>
          <p:nvPicPr>
            <p:cNvPr id="7" name="Graphic 6">
              <a:extLst>
                <a:ext uri="{FF2B5EF4-FFF2-40B4-BE49-F238E27FC236}">
                  <a16:creationId xmlns:a16="http://schemas.microsoft.com/office/drawing/2014/main" id="{1BB00E5D-B951-B872-7554-FE33CC32B86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40630" y="2747488"/>
              <a:ext cx="165600" cy="180000"/>
            </a:xfrm>
            <a:prstGeom prst="rect">
              <a:avLst/>
            </a:prstGeom>
          </p:spPr>
        </p:pic>
        <p:pic>
          <p:nvPicPr>
            <p:cNvPr id="9" name="Graphic 8">
              <a:extLst>
                <a:ext uri="{FF2B5EF4-FFF2-40B4-BE49-F238E27FC236}">
                  <a16:creationId xmlns:a16="http://schemas.microsoft.com/office/drawing/2014/main" id="{03CB6FA1-25D1-BC2E-4C27-325FCCA896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33430" y="2987049"/>
              <a:ext cx="180000" cy="165600"/>
            </a:xfrm>
            <a:prstGeom prst="rect">
              <a:avLst/>
            </a:prstGeom>
          </p:spPr>
        </p:pic>
        <p:pic>
          <p:nvPicPr>
            <p:cNvPr id="12" name="Graphic 11">
              <a:extLst>
                <a:ext uri="{FF2B5EF4-FFF2-40B4-BE49-F238E27FC236}">
                  <a16:creationId xmlns:a16="http://schemas.microsoft.com/office/drawing/2014/main" id="{8ACDAE87-74DC-3EEB-DE73-4C0C948CD1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33430" y="3212210"/>
              <a:ext cx="180000" cy="172800"/>
            </a:xfrm>
            <a:prstGeom prst="rect">
              <a:avLst/>
            </a:prstGeom>
          </p:spPr>
        </p:pic>
        <p:pic>
          <p:nvPicPr>
            <p:cNvPr id="14" name="Graphic 13">
              <a:extLst>
                <a:ext uri="{FF2B5EF4-FFF2-40B4-BE49-F238E27FC236}">
                  <a16:creationId xmlns:a16="http://schemas.microsoft.com/office/drawing/2014/main" id="{815A1B20-2565-DD09-6B6D-4ADAAEFF9F1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933430" y="3444571"/>
              <a:ext cx="180000" cy="180000"/>
            </a:xfrm>
            <a:prstGeom prst="rect">
              <a:avLst/>
            </a:prstGeom>
          </p:spPr>
        </p:pic>
        <p:pic>
          <p:nvPicPr>
            <p:cNvPr id="15" name="Graphic 14">
              <a:extLst>
                <a:ext uri="{FF2B5EF4-FFF2-40B4-BE49-F238E27FC236}">
                  <a16:creationId xmlns:a16="http://schemas.microsoft.com/office/drawing/2014/main" id="{F21F4760-DD1A-F25B-D36C-8E835E6A422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965830" y="3679894"/>
              <a:ext cx="115200" cy="180000"/>
            </a:xfrm>
            <a:prstGeom prst="rect">
              <a:avLst/>
            </a:prstGeom>
          </p:spPr>
        </p:pic>
        <p:pic>
          <p:nvPicPr>
            <p:cNvPr id="18" name="Graphic 17">
              <a:extLst>
                <a:ext uri="{FF2B5EF4-FFF2-40B4-BE49-F238E27FC236}">
                  <a16:creationId xmlns:a16="http://schemas.microsoft.com/office/drawing/2014/main" id="{E69BA55F-0986-4293-6B9A-E703BA1C2F9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938830" y="3923693"/>
              <a:ext cx="169200" cy="180000"/>
            </a:xfrm>
            <a:prstGeom prst="rect">
              <a:avLst/>
            </a:prstGeom>
          </p:spPr>
        </p:pic>
        <p:pic>
          <p:nvPicPr>
            <p:cNvPr id="19" name="Graphic 18">
              <a:extLst>
                <a:ext uri="{FF2B5EF4-FFF2-40B4-BE49-F238E27FC236}">
                  <a16:creationId xmlns:a16="http://schemas.microsoft.com/office/drawing/2014/main" id="{7D64C7D6-E1C9-82D7-3780-AA7B1F9CB9E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493562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69B4-430C-6172-F559-956558BFFA4B}"/>
            </a:ext>
          </a:extLst>
        </p:cNvPr>
        <p:cNvGrpSpPr/>
        <p:nvPr/>
      </p:nvGrpSpPr>
      <p:grpSpPr>
        <a:xfrm>
          <a:off x="0" y="0"/>
          <a:ext cx="0" cy="0"/>
          <a:chOff x="0" y="0"/>
          <a:chExt cx="0" cy="0"/>
        </a:xfrm>
      </p:grpSpPr>
      <p:sp>
        <p:nvSpPr>
          <p:cNvPr id="23" name="!!Rechthoek 2">
            <a:extLst>
              <a:ext uri="{FF2B5EF4-FFF2-40B4-BE49-F238E27FC236}">
                <a16:creationId xmlns:a16="http://schemas.microsoft.com/office/drawing/2014/main" id="{E9587209-0F1A-376C-ECB0-3C84D2785E25}"/>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7" name="!!Afbeelding">
            <a:extLst>
              <a:ext uri="{FF2B5EF4-FFF2-40B4-BE49-F238E27FC236}">
                <a16:creationId xmlns:a16="http://schemas.microsoft.com/office/drawing/2014/main" id="{1010A4A7-0827-B632-4B94-8F3D99ED324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6" name="!!Afbeelding">
            <a:extLst>
              <a:ext uri="{FF2B5EF4-FFF2-40B4-BE49-F238E27FC236}">
                <a16:creationId xmlns:a16="http://schemas.microsoft.com/office/drawing/2014/main" id="{F014BFDC-668D-3855-E5A1-6D04CF41D8C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28" name="!!Afbeelding">
            <a:extLst>
              <a:ext uri="{FF2B5EF4-FFF2-40B4-BE49-F238E27FC236}">
                <a16:creationId xmlns:a16="http://schemas.microsoft.com/office/drawing/2014/main" id="{17F1245E-69BC-D9D8-F3A8-5119F8B9646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30" name="!!Afbeelding">
            <a:extLst>
              <a:ext uri="{FF2B5EF4-FFF2-40B4-BE49-F238E27FC236}">
                <a16:creationId xmlns:a16="http://schemas.microsoft.com/office/drawing/2014/main" id="{5F68EEBC-BC5F-7AB1-EEB6-988220FF143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31" name="!!Afbeelding">
            <a:extLst>
              <a:ext uri="{FF2B5EF4-FFF2-40B4-BE49-F238E27FC236}">
                <a16:creationId xmlns:a16="http://schemas.microsoft.com/office/drawing/2014/main" id="{1CB76CF1-2A1D-3037-2DFB-FDE43CBA7AB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37" name="!!Afbeelding">
            <a:extLst>
              <a:ext uri="{FF2B5EF4-FFF2-40B4-BE49-F238E27FC236}">
                <a16:creationId xmlns:a16="http://schemas.microsoft.com/office/drawing/2014/main" id="{F7641E02-0B1E-1479-97E2-4EE9220CB6C7}"/>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F9B0BDFC-373C-CEE9-AAFD-5A75B8AC5756}"/>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Rechthoek 1">
            <a:extLst>
              <a:ext uri="{FF2B5EF4-FFF2-40B4-BE49-F238E27FC236}">
                <a16:creationId xmlns:a16="http://schemas.microsoft.com/office/drawing/2014/main" id="{DDBC78B7-4368-F1E6-61AA-1AE3990C6132}"/>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22477AA2-6153-91C5-0D6D-B42C7317EFBD}"/>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Rechthoek 3">
            <a:extLst>
              <a:ext uri="{FF2B5EF4-FFF2-40B4-BE49-F238E27FC236}">
                <a16:creationId xmlns:a16="http://schemas.microsoft.com/office/drawing/2014/main" id="{D2102FAB-BDBA-9942-9519-548033688F1C}"/>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8" name="Rechthoek 17">
            <a:extLst>
              <a:ext uri="{FF2B5EF4-FFF2-40B4-BE49-F238E27FC236}">
                <a16:creationId xmlns:a16="http://schemas.microsoft.com/office/drawing/2014/main" id="{E64834D2-42D6-6006-098A-430984DF2A86}"/>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9" name="Rechthoek 18">
            <a:extLst>
              <a:ext uri="{FF2B5EF4-FFF2-40B4-BE49-F238E27FC236}">
                <a16:creationId xmlns:a16="http://schemas.microsoft.com/office/drawing/2014/main" id="{471C5249-54DA-8E98-77E5-F735E4CDD2B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2" name="Tijdelijke aanduiding voor tekst 10">
            <a:extLst>
              <a:ext uri="{FF2B5EF4-FFF2-40B4-BE49-F238E27FC236}">
                <a16:creationId xmlns:a16="http://schemas.microsoft.com/office/drawing/2014/main" id="{0DEA1485-4C9D-9C97-63ED-F630B17C30F5}"/>
              </a:ext>
            </a:extLst>
          </p:cNvPr>
          <p:cNvSpPr txBox="1">
            <a:spLocks/>
          </p:cNvSpPr>
          <p:nvPr/>
        </p:nvSpPr>
        <p:spPr>
          <a:xfrm>
            <a:off x="508709" y="540907"/>
            <a:ext cx="2708137"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PRODUCT RANGE</a:t>
            </a:r>
          </a:p>
        </p:txBody>
      </p:sp>
      <p:sp>
        <p:nvSpPr>
          <p:cNvPr id="16" name="Tijdelijke aanduiding voor dianummer 5">
            <a:extLst>
              <a:ext uri="{FF2B5EF4-FFF2-40B4-BE49-F238E27FC236}">
                <a16:creationId xmlns:a16="http://schemas.microsoft.com/office/drawing/2014/main" id="{EB8D528D-8A58-1227-5C53-3E2F7BCB74F3}"/>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11</a:t>
            </a:fld>
            <a:endParaRPr lang="en-gb">
              <a:latin typeface="DINCond-Bold" pitchFamily="50" charset="0"/>
            </a:endParaRPr>
          </a:p>
        </p:txBody>
      </p:sp>
      <p:sp>
        <p:nvSpPr>
          <p:cNvPr id="27" name="!!BotomTekst">
            <a:extLst>
              <a:ext uri="{FF2B5EF4-FFF2-40B4-BE49-F238E27FC236}">
                <a16:creationId xmlns:a16="http://schemas.microsoft.com/office/drawing/2014/main" id="{B5CC40E7-E451-C067-2E16-C91B60DB2E3D}"/>
              </a:ext>
            </a:extLst>
          </p:cNvPr>
          <p:cNvSpPr txBox="1"/>
          <p:nvPr/>
        </p:nvSpPr>
        <p:spPr>
          <a:xfrm>
            <a:off x="6151948" y="2017670"/>
            <a:ext cx="5167696" cy="646331"/>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Veenbrink RVS is a specialist tank and machine builder within the process industry. We supply a wide range of process equipment designed to produce and store a diverse range of media.</a:t>
            </a:r>
            <a:endParaRPr lang="en-gb" sz="1200" dirty="0"/>
          </a:p>
        </p:txBody>
      </p:sp>
      <p:sp>
        <p:nvSpPr>
          <p:cNvPr id="39" name="!!Title">
            <a:extLst>
              <a:ext uri="{FF2B5EF4-FFF2-40B4-BE49-F238E27FC236}">
                <a16:creationId xmlns:a16="http://schemas.microsoft.com/office/drawing/2014/main" id="{5D3D4B7C-79F6-B9CE-7952-C472F03A3B76}"/>
              </a:ext>
            </a:extLst>
          </p:cNvPr>
          <p:cNvSpPr txBox="1"/>
          <p:nvPr/>
        </p:nvSpPr>
        <p:spPr>
          <a:xfrm>
            <a:off x="6136707" y="1461298"/>
            <a:ext cx="5371209" cy="763383"/>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t>PROCESS AND PREPARATION EQUIPMENT</a:t>
            </a:r>
          </a:p>
        </p:txBody>
      </p:sp>
      <p:pic>
        <p:nvPicPr>
          <p:cNvPr id="6" name="!!Afbeelding 1-">
            <a:extLst>
              <a:ext uri="{FF2B5EF4-FFF2-40B4-BE49-F238E27FC236}">
                <a16:creationId xmlns:a16="http://schemas.microsoft.com/office/drawing/2014/main" id="{52490177-D392-AA87-0C2F-1CA5E130A63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pic>
        <p:nvPicPr>
          <p:cNvPr id="21" name="!!Afbeelding 1">
            <a:extLst>
              <a:ext uri="{FF2B5EF4-FFF2-40B4-BE49-F238E27FC236}">
                <a16:creationId xmlns:a16="http://schemas.microsoft.com/office/drawing/2014/main" id="{EC3D6BF9-565A-D385-2BA1-DCE4E2A98D4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217784" y="2754110"/>
            <a:ext cx="5540484" cy="3087953"/>
          </a:xfrm>
          <a:prstGeom prst="rect">
            <a:avLst/>
          </a:prstGeom>
        </p:spPr>
      </p:pic>
      <p:sp>
        <p:nvSpPr>
          <p:cNvPr id="5" name="!!Tekstvak 1">
            <a:extLst>
              <a:ext uri="{FF2B5EF4-FFF2-40B4-BE49-F238E27FC236}">
                <a16:creationId xmlns:a16="http://schemas.microsoft.com/office/drawing/2014/main" id="{508EFB05-4B96-9C17-E505-900BA0934AD8}"/>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PROCESS AND PREPARATION EQUIPMENT</a:t>
            </a:r>
          </a:p>
        </p:txBody>
      </p:sp>
      <p:pic>
        <p:nvPicPr>
          <p:cNvPr id="8" name="!!Afbeelding 2">
            <a:extLst>
              <a:ext uri="{FF2B5EF4-FFF2-40B4-BE49-F238E27FC236}">
                <a16:creationId xmlns:a16="http://schemas.microsoft.com/office/drawing/2014/main" id="{3D5700BB-B74B-B6A8-89D9-0126D4311D4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3038540F-EFFB-2011-C827-D1AD8400AB44}"/>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STORAGE AND BUFFER EQUIPMENT</a:t>
            </a:r>
          </a:p>
        </p:txBody>
      </p:sp>
      <p:pic>
        <p:nvPicPr>
          <p:cNvPr id="9" name="!!Afbeelding 3">
            <a:extLst>
              <a:ext uri="{FF2B5EF4-FFF2-40B4-BE49-F238E27FC236}">
                <a16:creationId xmlns:a16="http://schemas.microsoft.com/office/drawing/2014/main" id="{F2C24E86-AF97-1865-ED02-A12576FC8B07}"/>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0871CC3C-5BBA-6CBD-F8FA-E91F11F7D90A}"/>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SKID CONSTRUCTION</a:t>
            </a:r>
          </a:p>
        </p:txBody>
      </p:sp>
      <p:pic>
        <p:nvPicPr>
          <p:cNvPr id="34" name="!!Afbeelding 4">
            <a:extLst>
              <a:ext uri="{FF2B5EF4-FFF2-40B4-BE49-F238E27FC236}">
                <a16:creationId xmlns:a16="http://schemas.microsoft.com/office/drawing/2014/main" id="{9B0906F6-F5BB-61DB-1002-B895BEE6BDC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AA0D7586-D1AD-9DD2-5C8E-95AB705D9CAF}"/>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PLATFORMS</a:t>
            </a:r>
          </a:p>
        </p:txBody>
      </p:sp>
      <p:pic>
        <p:nvPicPr>
          <p:cNvPr id="35" name="!!Afbeelding 5">
            <a:extLst>
              <a:ext uri="{FF2B5EF4-FFF2-40B4-BE49-F238E27FC236}">
                <a16:creationId xmlns:a16="http://schemas.microsoft.com/office/drawing/2014/main" id="{193FD351-9AF1-E613-618D-3BD1F6CFF46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1FA05EFB-13F4-94A3-8A28-87B561016162}"/>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TRANSPORT AND TOOLS</a:t>
            </a:r>
          </a:p>
        </p:txBody>
      </p:sp>
      <p:pic>
        <p:nvPicPr>
          <p:cNvPr id="36" name="!!Afbeelding 6">
            <a:extLst>
              <a:ext uri="{FF2B5EF4-FFF2-40B4-BE49-F238E27FC236}">
                <a16:creationId xmlns:a16="http://schemas.microsoft.com/office/drawing/2014/main" id="{81745A25-5C73-843E-933C-50A7BBD5380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745E0991-5CBE-A803-461D-821128EA9A88}"/>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PROCESS COMPONENTS</a:t>
            </a:r>
          </a:p>
        </p:txBody>
      </p:sp>
      <p:grpSp>
        <p:nvGrpSpPr>
          <p:cNvPr id="12" name="Groep 11">
            <a:extLst>
              <a:ext uri="{FF2B5EF4-FFF2-40B4-BE49-F238E27FC236}">
                <a16:creationId xmlns:a16="http://schemas.microsoft.com/office/drawing/2014/main" id="{45D93D70-5B5C-19C5-7FE8-33109BE0502F}"/>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3EA15F54-E2E7-E0E3-1CD1-C86FB067E052}"/>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4" name="Afbeelding 13">
              <a:extLst>
                <a:ext uri="{FF2B5EF4-FFF2-40B4-BE49-F238E27FC236}">
                  <a16:creationId xmlns:a16="http://schemas.microsoft.com/office/drawing/2014/main" id="{A1362251-AE69-74B4-8D1C-3E918C2AB232}"/>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Tree>
    <p:extLst>
      <p:ext uri="{BB962C8B-B14F-4D97-AF65-F5344CB8AC3E}">
        <p14:creationId xmlns:p14="http://schemas.microsoft.com/office/powerpoint/2010/main" val="886554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2">
                                            <p:bg/>
                                          </p:spTgt>
                                        </p:tgtEl>
                                        <p:attrNameLst>
                                          <p:attrName>style.visibility</p:attrName>
                                        </p:attrNameLst>
                                      </p:cBhvr>
                                      <p:to>
                                        <p:strVal val="visible"/>
                                      </p:to>
                                    </p:set>
                                    <p:anim calcmode="lin" valueType="num">
                                      <p:cBhvr>
                                        <p:cTn id="7" dur="750" fill="hold"/>
                                        <p:tgtEl>
                                          <p:spTgt spid="32">
                                            <p:bg/>
                                          </p:spTgt>
                                        </p:tgtEl>
                                        <p:attrNameLst>
                                          <p:attrName>ppt_x</p:attrName>
                                        </p:attrNameLst>
                                      </p:cBhvr>
                                      <p:tavLst>
                                        <p:tav tm="0">
                                          <p:val>
                                            <p:strVal val="#ppt_x"/>
                                          </p:val>
                                        </p:tav>
                                        <p:tav tm="100000">
                                          <p:val>
                                            <p:strVal val="#ppt_x"/>
                                          </p:val>
                                        </p:tav>
                                      </p:tavLst>
                                    </p:anim>
                                    <p:anim calcmode="lin" valueType="num">
                                      <p:cBhvr>
                                        <p:cTn id="8" dur="750" fill="hold"/>
                                        <p:tgtEl>
                                          <p:spTgt spid="32">
                                            <p:bg/>
                                          </p:spTgt>
                                        </p:tgtEl>
                                        <p:attrNameLst>
                                          <p:attrName>ppt_y</p:attrName>
                                        </p:attrNameLst>
                                      </p:cBhvr>
                                      <p:tavLst>
                                        <p:tav tm="0">
                                          <p:val>
                                            <p:strVal val="#ppt_y+#ppt_h/2"/>
                                          </p:val>
                                        </p:tav>
                                        <p:tav tm="100000">
                                          <p:val>
                                            <p:strVal val="#ppt_y"/>
                                          </p:val>
                                        </p:tav>
                                      </p:tavLst>
                                    </p:anim>
                                    <p:anim calcmode="lin" valueType="num">
                                      <p:cBhvr>
                                        <p:cTn id="9" dur="750" fill="hold"/>
                                        <p:tgtEl>
                                          <p:spTgt spid="32">
                                            <p:bg/>
                                          </p:spTgt>
                                        </p:tgtEl>
                                        <p:attrNameLst>
                                          <p:attrName>ppt_w</p:attrName>
                                        </p:attrNameLst>
                                      </p:cBhvr>
                                      <p:tavLst>
                                        <p:tav tm="0">
                                          <p:val>
                                            <p:strVal val="#ppt_w"/>
                                          </p:val>
                                        </p:tav>
                                        <p:tav tm="100000">
                                          <p:val>
                                            <p:strVal val="#ppt_w"/>
                                          </p:val>
                                        </p:tav>
                                      </p:tavLst>
                                    </p:anim>
                                    <p:anim calcmode="lin" valueType="num">
                                      <p:cBhvr>
                                        <p:cTn id="10" dur="750" fill="hold"/>
                                        <p:tgtEl>
                                          <p:spTgt spid="32">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wipe(right)">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animBg="1">
        <p:tmplLst>
          <p:tmpl>
            <p:tnLst>
              <p:par>
                <p:cTn presetID="17" presetClass="entr" presetSubtype="4" fill="hold" nodeType="withEffect">
                  <p:stCondLst>
                    <p:cond delay="3000"/>
                  </p:stCondLst>
                  <p:childTnLst>
                    <p:set>
                      <p:cBhvr>
                        <p:cTn dur="1" fill="hold">
                          <p:stCondLst>
                            <p:cond delay="0"/>
                          </p:stCondLst>
                        </p:cTn>
                        <p:tgtEl>
                          <p:spTgt spid="32"/>
                        </p:tgtEl>
                        <p:attrNameLst>
                          <p:attrName>style.visibility</p:attrName>
                        </p:attrNameLst>
                      </p:cBhvr>
                      <p:to>
                        <p:strVal val="visible"/>
                      </p:to>
                    </p:set>
                    <p:anim calcmode="lin" valueType="num">
                      <p:cBhvr>
                        <p:cTn dur="750" fill="hold"/>
                        <p:tgtEl>
                          <p:spTgt spid="32"/>
                        </p:tgtEl>
                        <p:attrNameLst>
                          <p:attrName>ppt_x</p:attrName>
                        </p:attrNameLst>
                      </p:cBhvr>
                      <p:tavLst>
                        <p:tav tm="0">
                          <p:val>
                            <p:strVal val="#ppt_x"/>
                          </p:val>
                        </p:tav>
                        <p:tav tm="100000">
                          <p:val>
                            <p:strVal val="#ppt_x"/>
                          </p:val>
                        </p:tav>
                      </p:tavLst>
                    </p:anim>
                    <p:anim calcmode="lin" valueType="num">
                      <p:cBhvr>
                        <p:cTn dur="750" fill="hold"/>
                        <p:tgtEl>
                          <p:spTgt spid="32"/>
                        </p:tgtEl>
                        <p:attrNameLst>
                          <p:attrName>ppt_y</p:attrName>
                        </p:attrNameLst>
                      </p:cBhvr>
                      <p:tavLst>
                        <p:tav tm="0">
                          <p:val>
                            <p:strVal val="#ppt_y+#ppt_h/2"/>
                          </p:val>
                        </p:tav>
                        <p:tav tm="100000">
                          <p:val>
                            <p:strVal val="#ppt_y"/>
                          </p:val>
                        </p:tav>
                      </p:tavLst>
                    </p:anim>
                    <p:anim calcmode="lin" valueType="num">
                      <p:cBhvr>
                        <p:cTn dur="750" fill="hold"/>
                        <p:tgtEl>
                          <p:spTgt spid="32"/>
                        </p:tgtEl>
                        <p:attrNameLst>
                          <p:attrName>ppt_w</p:attrName>
                        </p:attrNameLst>
                      </p:cBhvr>
                      <p:tavLst>
                        <p:tav tm="0">
                          <p:val>
                            <p:strVal val="#ppt_w"/>
                          </p:val>
                        </p:tav>
                        <p:tav tm="100000">
                          <p:val>
                            <p:strVal val="#ppt_w"/>
                          </p:val>
                        </p:tav>
                      </p:tavLst>
                    </p:anim>
                    <p:anim calcmode="lin" valueType="num">
                      <p:cBhvr>
                        <p:cTn dur="750" fill="hold"/>
                        <p:tgtEl>
                          <p:spTgt spid="32"/>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2"/>
                        </p:tgtEl>
                        <p:attrNameLst>
                          <p:attrName>style.visibility</p:attrName>
                        </p:attrNameLst>
                      </p:cBhvr>
                      <p:to>
                        <p:strVal val="visible"/>
                      </p:to>
                    </p:set>
                    <p:animEffect transition="in" filter="wipe(right)">
                      <p:cBhvr>
                        <p:cTn dur="500"/>
                        <p:tgtEl>
                          <p:spTgt spid="32"/>
                        </p:tgtEl>
                      </p:cBhvr>
                    </p:animEffect>
                  </p:childTnLst>
                </p:cTn>
              </p:par>
            </p:tnLst>
          </p:tmpl>
        </p:tmplLst>
      </p:b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E8EF5-0D64-963F-C1AF-FB727F84951D}"/>
            </a:ext>
          </a:extLst>
        </p:cNvPr>
        <p:cNvGrpSpPr/>
        <p:nvPr/>
      </p:nvGrpSpPr>
      <p:grpSpPr>
        <a:xfrm>
          <a:off x="0" y="0"/>
          <a:ext cx="0" cy="0"/>
          <a:chOff x="0" y="0"/>
          <a:chExt cx="0" cy="0"/>
        </a:xfrm>
      </p:grpSpPr>
      <p:sp>
        <p:nvSpPr>
          <p:cNvPr id="23" name="!!Rechthoek 2">
            <a:extLst>
              <a:ext uri="{FF2B5EF4-FFF2-40B4-BE49-F238E27FC236}">
                <a16:creationId xmlns:a16="http://schemas.microsoft.com/office/drawing/2014/main" id="{7F3CE9C5-A4AD-8F0C-9A74-372954CBBA6F}"/>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7" name="!!Afbeelding">
            <a:extLst>
              <a:ext uri="{FF2B5EF4-FFF2-40B4-BE49-F238E27FC236}">
                <a16:creationId xmlns:a16="http://schemas.microsoft.com/office/drawing/2014/main" id="{10E3F57F-E945-1E3B-F7CA-EB3EA5575FD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6428F159-77A4-841D-A469-7A0A106743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9" name="!!Afbeelding">
            <a:extLst>
              <a:ext uri="{FF2B5EF4-FFF2-40B4-BE49-F238E27FC236}">
                <a16:creationId xmlns:a16="http://schemas.microsoft.com/office/drawing/2014/main" id="{A88AD09B-E38D-7451-F9E3-AAF3CA096DA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11" name="!!Afbeelding">
            <a:extLst>
              <a:ext uri="{FF2B5EF4-FFF2-40B4-BE49-F238E27FC236}">
                <a16:creationId xmlns:a16="http://schemas.microsoft.com/office/drawing/2014/main" id="{113A5C26-D21A-AA7B-F535-C1E2531E78F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0" name="!!Afbeelding">
            <a:extLst>
              <a:ext uri="{FF2B5EF4-FFF2-40B4-BE49-F238E27FC236}">
                <a16:creationId xmlns:a16="http://schemas.microsoft.com/office/drawing/2014/main" id="{1E8A7B18-E4DA-755A-9554-DAE7A19666B4}"/>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8965573E-1857-D421-A372-32C58669EFB8}"/>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70F6AA34-2DD6-96AE-9473-508724D04AFF}"/>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Rechthoek 1">
            <a:extLst>
              <a:ext uri="{FF2B5EF4-FFF2-40B4-BE49-F238E27FC236}">
                <a16:creationId xmlns:a16="http://schemas.microsoft.com/office/drawing/2014/main" id="{7A65FA2D-8C45-63FE-A3C4-009909C65750}"/>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4751506A-4B55-48D7-F7BF-EC82EEBFC552}"/>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Rechthoek 3">
            <a:extLst>
              <a:ext uri="{FF2B5EF4-FFF2-40B4-BE49-F238E27FC236}">
                <a16:creationId xmlns:a16="http://schemas.microsoft.com/office/drawing/2014/main" id="{53C10692-55C0-21F0-3EE3-B21DF14A80A8}"/>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8" name="Rechthoek 17">
            <a:extLst>
              <a:ext uri="{FF2B5EF4-FFF2-40B4-BE49-F238E27FC236}">
                <a16:creationId xmlns:a16="http://schemas.microsoft.com/office/drawing/2014/main" id="{EC02368B-6BB4-837C-1138-80C847FBB595}"/>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9" name="Rechthoek 18">
            <a:extLst>
              <a:ext uri="{FF2B5EF4-FFF2-40B4-BE49-F238E27FC236}">
                <a16:creationId xmlns:a16="http://schemas.microsoft.com/office/drawing/2014/main" id="{F10F1F9E-5E79-0964-82EE-E5BDFD3E45D9}"/>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Tijdelijke aanduiding voor dianummer 5">
            <a:extLst>
              <a:ext uri="{FF2B5EF4-FFF2-40B4-BE49-F238E27FC236}">
                <a16:creationId xmlns:a16="http://schemas.microsoft.com/office/drawing/2014/main" id="{69411CB1-B6CD-14D8-9FBD-7B8D032B0E36}"/>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12</a:t>
            </a:fld>
            <a:endParaRPr lang="en-gb">
              <a:latin typeface="DINCond-Bold" pitchFamily="50" charset="0"/>
            </a:endParaRPr>
          </a:p>
        </p:txBody>
      </p:sp>
      <p:sp>
        <p:nvSpPr>
          <p:cNvPr id="27" name="!!BotomTekst">
            <a:extLst>
              <a:ext uri="{FF2B5EF4-FFF2-40B4-BE49-F238E27FC236}">
                <a16:creationId xmlns:a16="http://schemas.microsoft.com/office/drawing/2014/main" id="{57B256FA-B734-D91D-E781-B25FFD819595}"/>
              </a:ext>
            </a:extLst>
          </p:cNvPr>
          <p:cNvSpPr txBox="1"/>
          <p:nvPr/>
        </p:nvSpPr>
        <p:spPr>
          <a:xfrm>
            <a:off x="6151948" y="2017670"/>
            <a:ext cx="5167696" cy="830997"/>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Veenbrink RVS designs and manufactures storage and buffer tanks, both single-walled and insulated and equipped with all necessary process connections in terms of safety, cleaning, homogenisation, sampling or access and inspection.</a:t>
            </a:r>
          </a:p>
        </p:txBody>
      </p:sp>
      <p:sp>
        <p:nvSpPr>
          <p:cNvPr id="39" name="!!Title">
            <a:extLst>
              <a:ext uri="{FF2B5EF4-FFF2-40B4-BE49-F238E27FC236}">
                <a16:creationId xmlns:a16="http://schemas.microsoft.com/office/drawing/2014/main" id="{C30EF037-28FA-BB5D-4721-A3B29713706A}"/>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t>STORAGE AND BUFFER EQUIPMENT</a:t>
            </a:r>
          </a:p>
        </p:txBody>
      </p:sp>
      <p:pic>
        <p:nvPicPr>
          <p:cNvPr id="6" name="!!Afbeelding 1">
            <a:extLst>
              <a:ext uri="{FF2B5EF4-FFF2-40B4-BE49-F238E27FC236}">
                <a16:creationId xmlns:a16="http://schemas.microsoft.com/office/drawing/2014/main" id="{D4D2DCB9-36C8-571E-5BCA-C334769AB31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1E99E08B-DDC5-E4D4-D4F4-9ACED04FAD9D}"/>
              </a:ext>
            </a:extLst>
          </p:cNvPr>
          <p:cNvSpPr txBox="1"/>
          <p:nvPr/>
        </p:nvSpPr>
        <p:spPr>
          <a:xfrm>
            <a:off x="508705" y="1466733"/>
            <a:ext cx="5159691" cy="648000"/>
          </a:xfrm>
          <a:prstGeom prst="rect">
            <a:avLst/>
          </a:prstGeom>
          <a:noFill/>
        </p:spPr>
        <p:txBody>
          <a:bodyPr vert="horz" lIns="98694" tIns="49347" rIns="98694" bIns="49347" rtlCol="0" anchor="ctr">
            <a:no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PROCESS AND PREPARATION EQUIPMENT</a:t>
            </a:r>
          </a:p>
        </p:txBody>
      </p:sp>
      <p:pic>
        <p:nvPicPr>
          <p:cNvPr id="8" name="!!Afbeelding 2-">
            <a:extLst>
              <a:ext uri="{FF2B5EF4-FFF2-40B4-BE49-F238E27FC236}">
                <a16:creationId xmlns:a16="http://schemas.microsoft.com/office/drawing/2014/main" id="{0A9C17A4-EF99-9693-227C-7495262C65E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pic>
        <p:nvPicPr>
          <p:cNvPr id="21" name="!!Afbeelding 2">
            <a:extLst>
              <a:ext uri="{FF2B5EF4-FFF2-40B4-BE49-F238E27FC236}">
                <a16:creationId xmlns:a16="http://schemas.microsoft.com/office/drawing/2014/main" id="{DD3E5184-3D29-2544-1D68-23E7CD133015}"/>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17784" y="2972711"/>
            <a:ext cx="5540484" cy="2869352"/>
          </a:xfrm>
          <a:prstGeom prst="rect">
            <a:avLst/>
          </a:prstGeom>
        </p:spPr>
      </p:pic>
      <p:sp>
        <p:nvSpPr>
          <p:cNvPr id="22" name="!!Tekstvak 2">
            <a:extLst>
              <a:ext uri="{FF2B5EF4-FFF2-40B4-BE49-F238E27FC236}">
                <a16:creationId xmlns:a16="http://schemas.microsoft.com/office/drawing/2014/main" id="{42B8146A-046B-0166-4D5D-FFF7CAD605D3}"/>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STORAGE AND BUFFER EQUIPMENT</a:t>
            </a:r>
          </a:p>
        </p:txBody>
      </p:sp>
      <p:pic>
        <p:nvPicPr>
          <p:cNvPr id="25" name="!!Afbeelding 3">
            <a:extLst>
              <a:ext uri="{FF2B5EF4-FFF2-40B4-BE49-F238E27FC236}">
                <a16:creationId xmlns:a16="http://schemas.microsoft.com/office/drawing/2014/main" id="{9421B874-0BC8-714E-3455-77D98F1CB65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EE9098AD-C70C-AF8E-B82D-C25FD9C92C08}"/>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SKID CONSTRUCTION</a:t>
            </a:r>
          </a:p>
        </p:txBody>
      </p:sp>
      <p:pic>
        <p:nvPicPr>
          <p:cNvPr id="34" name="!!Afbeelding 4">
            <a:extLst>
              <a:ext uri="{FF2B5EF4-FFF2-40B4-BE49-F238E27FC236}">
                <a16:creationId xmlns:a16="http://schemas.microsoft.com/office/drawing/2014/main" id="{A705E5E4-9CB2-0F21-1BEB-91FBAF69ABA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2398349E-DF2A-F965-09EF-71F9FE404DAB}"/>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PLATFORMS</a:t>
            </a:r>
          </a:p>
        </p:txBody>
      </p:sp>
      <p:pic>
        <p:nvPicPr>
          <p:cNvPr id="35" name="!!Afbeelding 5">
            <a:extLst>
              <a:ext uri="{FF2B5EF4-FFF2-40B4-BE49-F238E27FC236}">
                <a16:creationId xmlns:a16="http://schemas.microsoft.com/office/drawing/2014/main" id="{C119DEEC-D997-8542-7A8F-B235EB00D349}"/>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A63A686C-9554-A3AD-8DF4-F7AC09C6FA89}"/>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TRANSPORT AND TOOLS</a:t>
            </a:r>
          </a:p>
        </p:txBody>
      </p:sp>
      <p:pic>
        <p:nvPicPr>
          <p:cNvPr id="36" name="!!Afbeelding 6">
            <a:extLst>
              <a:ext uri="{FF2B5EF4-FFF2-40B4-BE49-F238E27FC236}">
                <a16:creationId xmlns:a16="http://schemas.microsoft.com/office/drawing/2014/main" id="{9D59BFB2-E9D3-9983-C806-7D89CF39E42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7D001899-CFED-E34A-35D4-6DE2C3632267}"/>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COMPONENTS</a:t>
            </a:r>
          </a:p>
        </p:txBody>
      </p:sp>
      <p:grpSp>
        <p:nvGrpSpPr>
          <p:cNvPr id="12" name="Groep 11">
            <a:extLst>
              <a:ext uri="{FF2B5EF4-FFF2-40B4-BE49-F238E27FC236}">
                <a16:creationId xmlns:a16="http://schemas.microsoft.com/office/drawing/2014/main" id="{C24ABE3C-0904-74EA-C688-3532835F097D}"/>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B49B98CF-F92E-1013-8922-325D354903E8}"/>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4" name="Afbeelding 13">
              <a:extLst>
                <a:ext uri="{FF2B5EF4-FFF2-40B4-BE49-F238E27FC236}">
                  <a16:creationId xmlns:a16="http://schemas.microsoft.com/office/drawing/2014/main" id="{315B0EA6-09E0-3F6B-21C1-A7FF06733B58}"/>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15" name="Tijdelijke aanduiding voor tekst 10">
            <a:extLst>
              <a:ext uri="{FF2B5EF4-FFF2-40B4-BE49-F238E27FC236}">
                <a16:creationId xmlns:a16="http://schemas.microsoft.com/office/drawing/2014/main" id="{F29A09B7-0056-3235-9D40-2D90E2A68436}"/>
              </a:ext>
            </a:extLst>
          </p:cNvPr>
          <p:cNvSpPr txBox="1">
            <a:spLocks/>
          </p:cNvSpPr>
          <p:nvPr/>
        </p:nvSpPr>
        <p:spPr>
          <a:xfrm>
            <a:off x="508709" y="540907"/>
            <a:ext cx="2708137"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PRODUCT RANGE</a:t>
            </a:r>
          </a:p>
        </p:txBody>
      </p:sp>
    </p:spTree>
    <p:extLst>
      <p:ext uri="{BB962C8B-B14F-4D97-AF65-F5344CB8AC3E}">
        <p14:creationId xmlns:p14="http://schemas.microsoft.com/office/powerpoint/2010/main" val="37858670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5">
                                            <p:bg/>
                                          </p:spTgt>
                                        </p:tgtEl>
                                        <p:attrNameLst>
                                          <p:attrName>style.visibility</p:attrName>
                                        </p:attrNameLst>
                                      </p:cBhvr>
                                      <p:to>
                                        <p:strVal val="visible"/>
                                      </p:to>
                                    </p:set>
                                    <p:anim calcmode="lin" valueType="num">
                                      <p:cBhvr>
                                        <p:cTn id="7" dur="750" fill="hold"/>
                                        <p:tgtEl>
                                          <p:spTgt spid="15">
                                            <p:bg/>
                                          </p:spTgt>
                                        </p:tgtEl>
                                        <p:attrNameLst>
                                          <p:attrName>ppt_x</p:attrName>
                                        </p:attrNameLst>
                                      </p:cBhvr>
                                      <p:tavLst>
                                        <p:tav tm="0">
                                          <p:val>
                                            <p:strVal val="#ppt_x"/>
                                          </p:val>
                                        </p:tav>
                                        <p:tav tm="100000">
                                          <p:val>
                                            <p:strVal val="#ppt_x"/>
                                          </p:val>
                                        </p:tav>
                                      </p:tavLst>
                                    </p:anim>
                                    <p:anim calcmode="lin" valueType="num">
                                      <p:cBhvr>
                                        <p:cTn id="8" dur="750" fill="hold"/>
                                        <p:tgtEl>
                                          <p:spTgt spid="15">
                                            <p:bg/>
                                          </p:spTgt>
                                        </p:tgtEl>
                                        <p:attrNameLst>
                                          <p:attrName>ppt_y</p:attrName>
                                        </p:attrNameLst>
                                      </p:cBhvr>
                                      <p:tavLst>
                                        <p:tav tm="0">
                                          <p:val>
                                            <p:strVal val="#ppt_y+#ppt_h/2"/>
                                          </p:val>
                                        </p:tav>
                                        <p:tav tm="100000">
                                          <p:val>
                                            <p:strVal val="#ppt_y"/>
                                          </p:val>
                                        </p:tav>
                                      </p:tavLst>
                                    </p:anim>
                                    <p:anim calcmode="lin" valueType="num">
                                      <p:cBhvr>
                                        <p:cTn id="9" dur="750" fill="hold"/>
                                        <p:tgtEl>
                                          <p:spTgt spid="15">
                                            <p:bg/>
                                          </p:spTgt>
                                        </p:tgtEl>
                                        <p:attrNameLst>
                                          <p:attrName>ppt_w</p:attrName>
                                        </p:attrNameLst>
                                      </p:cBhvr>
                                      <p:tavLst>
                                        <p:tav tm="0">
                                          <p:val>
                                            <p:strVal val="#ppt_w"/>
                                          </p:val>
                                        </p:tav>
                                        <p:tav tm="100000">
                                          <p:val>
                                            <p:strVal val="#ppt_w"/>
                                          </p:val>
                                        </p:tav>
                                      </p:tavLst>
                                    </p:anim>
                                    <p:anim calcmode="lin" valueType="num">
                                      <p:cBhvr>
                                        <p:cTn id="10" dur="750" fill="hold"/>
                                        <p:tgtEl>
                                          <p:spTgt spid="1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right)">
                                      <p:cBhvr>
                                        <p:cTn id="1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animBg="1">
        <p:tmplLst>
          <p:tmpl>
            <p:tnLst>
              <p:par>
                <p:cTn presetID="17" presetClass="entr" presetSubtype="4" fill="hold" nodeType="withEffect">
                  <p:stCondLst>
                    <p:cond delay="3000"/>
                  </p:stCondLst>
                  <p:childTnLst>
                    <p:set>
                      <p:cBhvr>
                        <p:cTn dur="1" fill="hold">
                          <p:stCondLst>
                            <p:cond delay="0"/>
                          </p:stCondLst>
                        </p:cTn>
                        <p:tgtEl>
                          <p:spTgt spid="15"/>
                        </p:tgtEl>
                        <p:attrNameLst>
                          <p:attrName>style.visibility</p:attrName>
                        </p:attrNameLst>
                      </p:cBhvr>
                      <p:to>
                        <p:strVal val="visible"/>
                      </p:to>
                    </p:set>
                    <p:anim calcmode="lin" valueType="num">
                      <p:cBhvr>
                        <p:cTn dur="750" fill="hold"/>
                        <p:tgtEl>
                          <p:spTgt spid="15"/>
                        </p:tgtEl>
                        <p:attrNameLst>
                          <p:attrName>ppt_x</p:attrName>
                        </p:attrNameLst>
                      </p:cBhvr>
                      <p:tavLst>
                        <p:tav tm="0">
                          <p:val>
                            <p:strVal val="#ppt_x"/>
                          </p:val>
                        </p:tav>
                        <p:tav tm="100000">
                          <p:val>
                            <p:strVal val="#ppt_x"/>
                          </p:val>
                        </p:tav>
                      </p:tavLst>
                    </p:anim>
                    <p:anim calcmode="lin" valueType="num">
                      <p:cBhvr>
                        <p:cTn dur="750" fill="hold"/>
                        <p:tgtEl>
                          <p:spTgt spid="15"/>
                        </p:tgtEl>
                        <p:attrNameLst>
                          <p:attrName>ppt_y</p:attrName>
                        </p:attrNameLst>
                      </p:cBhvr>
                      <p:tavLst>
                        <p:tav tm="0">
                          <p:val>
                            <p:strVal val="#ppt_y+#ppt_h/2"/>
                          </p:val>
                        </p:tav>
                        <p:tav tm="100000">
                          <p:val>
                            <p:strVal val="#ppt_y"/>
                          </p:val>
                        </p:tav>
                      </p:tavLst>
                    </p:anim>
                    <p:anim calcmode="lin" valueType="num">
                      <p:cBhvr>
                        <p:cTn dur="750" fill="hold"/>
                        <p:tgtEl>
                          <p:spTgt spid="15"/>
                        </p:tgtEl>
                        <p:attrNameLst>
                          <p:attrName>ppt_w</p:attrName>
                        </p:attrNameLst>
                      </p:cBhvr>
                      <p:tavLst>
                        <p:tav tm="0">
                          <p:val>
                            <p:strVal val="#ppt_w"/>
                          </p:val>
                        </p:tav>
                        <p:tav tm="100000">
                          <p:val>
                            <p:strVal val="#ppt_w"/>
                          </p:val>
                        </p:tav>
                      </p:tavLst>
                    </p:anim>
                    <p:anim calcmode="lin" valueType="num">
                      <p:cBhvr>
                        <p:cTn dur="750" fill="hold"/>
                        <p:tgtEl>
                          <p:spTgt spid="1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26" name="!!Afbeelding">
            <a:extLst>
              <a:ext uri="{FF2B5EF4-FFF2-40B4-BE49-F238E27FC236}">
                <a16:creationId xmlns:a16="http://schemas.microsoft.com/office/drawing/2014/main" id="{F1304019-D82C-3AEE-A5D8-3CC1826320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7228" y="2986826"/>
            <a:ext cx="5159691" cy="640197"/>
          </a:xfrm>
          <a:prstGeom prst="rect">
            <a:avLst/>
          </a:prstGeom>
        </p:spPr>
      </p:pic>
      <p:pic>
        <p:nvPicPr>
          <p:cNvPr id="24" name="!!Afbeelding">
            <a:extLst>
              <a:ext uri="{FF2B5EF4-FFF2-40B4-BE49-F238E27FC236}">
                <a16:creationId xmlns:a16="http://schemas.microsoft.com/office/drawing/2014/main" id="{D1C8A221-FEB0-B3A3-6D6D-47E0F742412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25" name="!!Afbeelding">
            <a:extLst>
              <a:ext uri="{FF2B5EF4-FFF2-40B4-BE49-F238E27FC236}">
                <a16:creationId xmlns:a16="http://schemas.microsoft.com/office/drawing/2014/main" id="{3E1D4DF6-95A9-80E5-EE55-B4B54EEC3CA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28" name="!!Afbeelding">
            <a:extLst>
              <a:ext uri="{FF2B5EF4-FFF2-40B4-BE49-F238E27FC236}">
                <a16:creationId xmlns:a16="http://schemas.microsoft.com/office/drawing/2014/main" id="{7B9C7380-0186-48BD-3E42-DEE535B69C2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9" name="!!Afbeelding">
            <a:extLst>
              <a:ext uri="{FF2B5EF4-FFF2-40B4-BE49-F238E27FC236}">
                <a16:creationId xmlns:a16="http://schemas.microsoft.com/office/drawing/2014/main" id="{16F918E3-3A57-887D-CAC6-CF79F51450B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30" name="!!Afbeelding">
            <a:extLst>
              <a:ext uri="{FF2B5EF4-FFF2-40B4-BE49-F238E27FC236}">
                <a16:creationId xmlns:a16="http://schemas.microsoft.com/office/drawing/2014/main" id="{1966E41D-2D2C-5129-4F1C-E3F30F837ADF}"/>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13</a:t>
            </a:fld>
            <a:endParaRPr lang="en-gb">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830997"/>
          </a:xfrm>
          <a:prstGeom prst="rect">
            <a:avLst/>
          </a:prstGeom>
          <a:noFill/>
        </p:spPr>
        <p:txBody>
          <a:bodyPr wrap="square">
            <a:spAutoFit/>
          </a:bodyPr>
          <a:lstStyle/>
          <a:p>
            <a:pPr algn="l" rtl="0"/>
            <a:r>
              <a:rPr lang="en-gb" sz="1200" b="0" i="0" u="none" baseline="0">
                <a:latin typeface="DINNextW01-Regular" panose="020B0503020203050203" pitchFamily="34" charset="0"/>
                <a:ea typeface="DINNextW01-Regular" panose="020B0503020203050203" pitchFamily="34" charset="0"/>
                <a:cs typeface="DINNextW01-Regular" panose="020B0503020203050203" pitchFamily="34" charset="0"/>
              </a:rPr>
              <a:t>In addition to separate process equipment, Veenbrink RVS also designs and produces integrated total solutions in a complete skid, where tanks, valves, pumps, instrumentation, fittings and connecting piping are seamlessly connected and delivered plug-and-play. </a:t>
            </a:r>
            <a:endParaRPr lang="en-gb" sz="1200" b="0" i="0" dirty="0">
              <a:effectLst/>
              <a:latin typeface="DINNextW01-Regular" panose="020B0503020203050203" pitchFamily="34" charset="0"/>
            </a:endParaRP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t>SKID CONSTRUCTION</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solidFill>
                  <a:schemeClr val="bg1"/>
                </a:solidFill>
              </a:rPr>
              <a:t>PROCESS AND PREPARATION EQUIPMENT</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STORAGE AND BUFFER EQUIPMENT</a:t>
            </a:r>
          </a:p>
        </p:txBody>
      </p:sp>
      <p:pic>
        <p:nvPicPr>
          <p:cNvPr id="33" name="!!Afbeelding 3-">
            <a:extLst>
              <a:ext uri="{FF2B5EF4-FFF2-40B4-BE49-F238E27FC236}">
                <a16:creationId xmlns:a16="http://schemas.microsoft.com/office/drawing/2014/main" id="{6332FF17-C2FD-EB23-007D-AE937B5590E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pic>
        <p:nvPicPr>
          <p:cNvPr id="9" name="!!Afbeelding 3">
            <a:extLst>
              <a:ext uri="{FF2B5EF4-FFF2-40B4-BE49-F238E27FC236}">
                <a16:creationId xmlns:a16="http://schemas.microsoft.com/office/drawing/2014/main" id="{FB1229A8-11B9-2CD0-56FB-5F98644402B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220547" y="3040324"/>
            <a:ext cx="5534957" cy="2801739"/>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SKID CONSTRUCTION</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PLATFORMS</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TRANSPORT AND TOOLS</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COMPONENTS</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7" name="Tijdelijke aanduiding voor tekst 10">
            <a:extLst>
              <a:ext uri="{FF2B5EF4-FFF2-40B4-BE49-F238E27FC236}">
                <a16:creationId xmlns:a16="http://schemas.microsoft.com/office/drawing/2014/main" id="{802B6284-C440-0031-803F-3F78CB978DA9}"/>
              </a:ext>
            </a:extLst>
          </p:cNvPr>
          <p:cNvSpPr txBox="1">
            <a:spLocks/>
          </p:cNvSpPr>
          <p:nvPr/>
        </p:nvSpPr>
        <p:spPr>
          <a:xfrm>
            <a:off x="508709" y="540907"/>
            <a:ext cx="2708137"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PRODUCT RANGE</a:t>
            </a:r>
          </a:p>
        </p:txBody>
      </p:sp>
    </p:spTree>
    <p:extLst>
      <p:ext uri="{BB962C8B-B14F-4D97-AF65-F5344CB8AC3E}">
        <p14:creationId xmlns:p14="http://schemas.microsoft.com/office/powerpoint/2010/main" val="118834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750" fill="hold"/>
                                        <p:tgtEl>
                                          <p:spTgt spid="7">
                                            <p:bg/>
                                          </p:spTgt>
                                        </p:tgtEl>
                                        <p:attrNameLst>
                                          <p:attrName>ppt_x</p:attrName>
                                        </p:attrNameLst>
                                      </p:cBhvr>
                                      <p:tavLst>
                                        <p:tav tm="0">
                                          <p:val>
                                            <p:strVal val="#ppt_x"/>
                                          </p:val>
                                        </p:tav>
                                        <p:tav tm="100000">
                                          <p:val>
                                            <p:strVal val="#ppt_x"/>
                                          </p:val>
                                        </p:tav>
                                      </p:tavLst>
                                    </p:anim>
                                    <p:anim calcmode="lin" valueType="num">
                                      <p:cBhvr>
                                        <p:cTn id="8" dur="750" fill="hold"/>
                                        <p:tgtEl>
                                          <p:spTgt spid="7">
                                            <p:bg/>
                                          </p:spTgt>
                                        </p:tgtEl>
                                        <p:attrNameLst>
                                          <p:attrName>ppt_y</p:attrName>
                                        </p:attrNameLst>
                                      </p:cBhvr>
                                      <p:tavLst>
                                        <p:tav tm="0">
                                          <p:val>
                                            <p:strVal val="#ppt_y+#ppt_h/2"/>
                                          </p:val>
                                        </p:tav>
                                        <p:tav tm="100000">
                                          <p:val>
                                            <p:strVal val="#ppt_y"/>
                                          </p:val>
                                        </p:tav>
                                      </p:tavLst>
                                    </p:anim>
                                    <p:anim calcmode="lin" valueType="num">
                                      <p:cBhvr>
                                        <p:cTn id="9" dur="750" fill="hold"/>
                                        <p:tgtEl>
                                          <p:spTgt spid="7">
                                            <p:bg/>
                                          </p:spTgt>
                                        </p:tgtEl>
                                        <p:attrNameLst>
                                          <p:attrName>ppt_w</p:attrName>
                                        </p:attrNameLst>
                                      </p:cBhvr>
                                      <p:tavLst>
                                        <p:tav tm="0">
                                          <p:val>
                                            <p:strVal val="#ppt_w"/>
                                          </p:val>
                                        </p:tav>
                                        <p:tav tm="100000">
                                          <p:val>
                                            <p:strVal val="#ppt_w"/>
                                          </p:val>
                                        </p:tav>
                                      </p:tavLst>
                                    </p:anim>
                                    <p:anim calcmode="lin" valueType="num">
                                      <p:cBhvr>
                                        <p:cTn id="10" dur="750" fill="hold"/>
                                        <p:tgtEl>
                                          <p:spTgt spid="7">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righ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tmplLst>
          <p:tmpl>
            <p:tnLst>
              <p:par>
                <p:cTn presetID="17" presetClass="entr" presetSubtype="4" fill="hold" nodeType="withEffect">
                  <p:stCondLst>
                    <p:cond delay="3000"/>
                  </p:stCondLst>
                  <p:childTnLst>
                    <p:set>
                      <p:cBhvr>
                        <p:cTn dur="1" fill="hold">
                          <p:stCondLst>
                            <p:cond delay="0"/>
                          </p:stCondLst>
                        </p:cTn>
                        <p:tgtEl>
                          <p:spTgt spid="7"/>
                        </p:tgtEl>
                        <p:attrNameLst>
                          <p:attrName>style.visibility</p:attrName>
                        </p:attrNameLst>
                      </p:cBhvr>
                      <p:to>
                        <p:strVal val="visible"/>
                      </p:to>
                    </p:set>
                    <p:anim calcmode="lin" valueType="num">
                      <p:cBhvr>
                        <p:cTn dur="750" fill="hold"/>
                        <p:tgtEl>
                          <p:spTgt spid="7"/>
                        </p:tgtEl>
                        <p:attrNameLst>
                          <p:attrName>ppt_x</p:attrName>
                        </p:attrNameLst>
                      </p:cBhvr>
                      <p:tavLst>
                        <p:tav tm="0">
                          <p:val>
                            <p:strVal val="#ppt_x"/>
                          </p:val>
                        </p:tav>
                        <p:tav tm="100000">
                          <p:val>
                            <p:strVal val="#ppt_x"/>
                          </p:val>
                        </p:tav>
                      </p:tavLst>
                    </p:anim>
                    <p:anim calcmode="lin" valueType="num">
                      <p:cBhvr>
                        <p:cTn dur="750" fill="hold"/>
                        <p:tgtEl>
                          <p:spTgt spid="7"/>
                        </p:tgtEl>
                        <p:attrNameLst>
                          <p:attrName>ppt_y</p:attrName>
                        </p:attrNameLst>
                      </p:cBhvr>
                      <p:tavLst>
                        <p:tav tm="0">
                          <p:val>
                            <p:strVal val="#ppt_y+#ppt_h/2"/>
                          </p:val>
                        </p:tav>
                        <p:tav tm="100000">
                          <p:val>
                            <p:strVal val="#ppt_y"/>
                          </p:val>
                        </p:tav>
                      </p:tavLst>
                    </p:anim>
                    <p:anim calcmode="lin" valueType="num">
                      <p:cBhvr>
                        <p:cTn dur="750" fill="hold"/>
                        <p:tgtEl>
                          <p:spTgt spid="7"/>
                        </p:tgtEl>
                        <p:attrNameLst>
                          <p:attrName>ppt_w</p:attrName>
                        </p:attrNameLst>
                      </p:cBhvr>
                      <p:tavLst>
                        <p:tav tm="0">
                          <p:val>
                            <p:strVal val="#ppt_w"/>
                          </p:val>
                        </p:tav>
                        <p:tav tm="100000">
                          <p:val>
                            <p:strVal val="#ppt_w"/>
                          </p:val>
                        </p:tav>
                      </p:tavLst>
                    </p:anim>
                    <p:anim calcmode="lin" valueType="num">
                      <p:cBhvr>
                        <p:cTn dur="750" fill="hold"/>
                        <p:tgtEl>
                          <p:spTgt spid="7"/>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7"/>
                        </p:tgtEl>
                        <p:attrNameLst>
                          <p:attrName>style.visibility</p:attrName>
                        </p:attrNameLst>
                      </p:cBhvr>
                      <p:to>
                        <p:strVal val="visible"/>
                      </p:to>
                    </p:set>
                    <p:animEffect transition="in" filter="wipe(right)">
                      <p:cBhvr>
                        <p:cTn dur="500"/>
                        <p:tgtEl>
                          <p:spTgt spid="7"/>
                        </p:tgtEl>
                      </p:cBhvr>
                    </p:animEffect>
                  </p:childTnLst>
                </p:cTn>
              </p:par>
            </p:tnLst>
          </p:tmpl>
        </p:tmplLst>
      </p:b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7" name="!!Afbeelding">
            <a:extLst>
              <a:ext uri="{FF2B5EF4-FFF2-40B4-BE49-F238E27FC236}">
                <a16:creationId xmlns:a16="http://schemas.microsoft.com/office/drawing/2014/main" id="{9FA32FDE-E941-CCBE-FF03-05B497D668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8DC3FF69-F817-1AC9-B2F0-FDC87888847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11" name="!!Afbeelding">
            <a:extLst>
              <a:ext uri="{FF2B5EF4-FFF2-40B4-BE49-F238E27FC236}">
                <a16:creationId xmlns:a16="http://schemas.microsoft.com/office/drawing/2014/main" id="{23D7A2B0-9B59-6952-190C-C598C531C14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6826"/>
            <a:ext cx="5159691" cy="640197"/>
          </a:xfrm>
          <a:prstGeom prst="rect">
            <a:avLst/>
          </a:prstGeom>
        </p:spPr>
      </p:pic>
      <p:pic>
        <p:nvPicPr>
          <p:cNvPr id="20" name="!!Afbeelding">
            <a:extLst>
              <a:ext uri="{FF2B5EF4-FFF2-40B4-BE49-F238E27FC236}">
                <a16:creationId xmlns:a16="http://schemas.microsoft.com/office/drawing/2014/main" id="{D806E033-1236-C5EE-1BBB-070FA283811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1" name="!!Afbeelding">
            <a:extLst>
              <a:ext uri="{FF2B5EF4-FFF2-40B4-BE49-F238E27FC236}">
                <a16:creationId xmlns:a16="http://schemas.microsoft.com/office/drawing/2014/main" id="{F60A3166-AA0C-9FB9-6371-34F66A8E33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C5B12160-EC32-63B3-0D80-4BEF98D563A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14</a:t>
            </a:fld>
            <a:endParaRPr lang="en-gb">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830997"/>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Veenbrink RVS supplies customised platforms for safe and efficient access to various installations and spaces. Our platforms are designed and built to the highest standards of stability and safety, with attention to ergonomics and ease of use.</a:t>
            </a: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t>PLATFORMS</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AND PREPARATION EQUIPMENT</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STORAGE AND BUFFER EQUIPMENT</a:t>
            </a:r>
          </a:p>
        </p:txBody>
      </p:sp>
      <p:pic>
        <p:nvPicPr>
          <p:cNvPr id="15" name="!!Afbeelding 3">
            <a:extLst>
              <a:ext uri="{FF2B5EF4-FFF2-40B4-BE49-F238E27FC236}">
                <a16:creationId xmlns:a16="http://schemas.microsoft.com/office/drawing/2014/main" id="{426A81F0-0A24-5008-2C99-D6297654F5A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SKID CONSTRUCTION</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pic>
        <p:nvPicPr>
          <p:cNvPr id="26" name="!!Afbeelding 4">
            <a:extLst>
              <a:ext uri="{FF2B5EF4-FFF2-40B4-BE49-F238E27FC236}">
                <a16:creationId xmlns:a16="http://schemas.microsoft.com/office/drawing/2014/main" id="{2E4ABD3C-EAE2-87FB-8CBF-D6121CC7B86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b="-1"/>
          <a:stretch/>
        </p:blipFill>
        <p:spPr>
          <a:xfrm>
            <a:off x="6217784" y="2972711"/>
            <a:ext cx="5540484" cy="286935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PLATFORMS</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TRANSPORT AND TOOLS</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COMPONENTS</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9" name="Tijdelijke aanduiding voor tekst 10">
            <a:extLst>
              <a:ext uri="{FF2B5EF4-FFF2-40B4-BE49-F238E27FC236}">
                <a16:creationId xmlns:a16="http://schemas.microsoft.com/office/drawing/2014/main" id="{CB8395D4-21D7-A154-271B-8B2BD8265856}"/>
              </a:ext>
            </a:extLst>
          </p:cNvPr>
          <p:cNvSpPr txBox="1">
            <a:spLocks/>
          </p:cNvSpPr>
          <p:nvPr/>
        </p:nvSpPr>
        <p:spPr>
          <a:xfrm>
            <a:off x="508709" y="540907"/>
            <a:ext cx="2708137"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PRODUCT RANGE</a:t>
            </a:r>
          </a:p>
        </p:txBody>
      </p:sp>
    </p:spTree>
    <p:extLst>
      <p:ext uri="{BB962C8B-B14F-4D97-AF65-F5344CB8AC3E}">
        <p14:creationId xmlns:p14="http://schemas.microsoft.com/office/powerpoint/2010/main" val="6316074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750" fill="hold"/>
                                        <p:tgtEl>
                                          <p:spTgt spid="9">
                                            <p:bg/>
                                          </p:spTgt>
                                        </p:tgtEl>
                                        <p:attrNameLst>
                                          <p:attrName>ppt_x</p:attrName>
                                        </p:attrNameLst>
                                      </p:cBhvr>
                                      <p:tavLst>
                                        <p:tav tm="0">
                                          <p:val>
                                            <p:strVal val="#ppt_x"/>
                                          </p:val>
                                        </p:tav>
                                        <p:tav tm="100000">
                                          <p:val>
                                            <p:strVal val="#ppt_x"/>
                                          </p:val>
                                        </p:tav>
                                      </p:tavLst>
                                    </p:anim>
                                    <p:anim calcmode="lin" valueType="num">
                                      <p:cBhvr>
                                        <p:cTn id="8" dur="750" fill="hold"/>
                                        <p:tgtEl>
                                          <p:spTgt spid="9">
                                            <p:bg/>
                                          </p:spTgt>
                                        </p:tgtEl>
                                        <p:attrNameLst>
                                          <p:attrName>ppt_y</p:attrName>
                                        </p:attrNameLst>
                                      </p:cBhvr>
                                      <p:tavLst>
                                        <p:tav tm="0">
                                          <p:val>
                                            <p:strVal val="#ppt_y+#ppt_h/2"/>
                                          </p:val>
                                        </p:tav>
                                        <p:tav tm="100000">
                                          <p:val>
                                            <p:strVal val="#ppt_y"/>
                                          </p:val>
                                        </p:tav>
                                      </p:tavLst>
                                    </p:anim>
                                    <p:anim calcmode="lin" valueType="num">
                                      <p:cBhvr>
                                        <p:cTn id="9" dur="750" fill="hold"/>
                                        <p:tgtEl>
                                          <p:spTgt spid="9">
                                            <p:bg/>
                                          </p:spTgt>
                                        </p:tgtEl>
                                        <p:attrNameLst>
                                          <p:attrName>ppt_w</p:attrName>
                                        </p:attrNameLst>
                                      </p:cBhvr>
                                      <p:tavLst>
                                        <p:tav tm="0">
                                          <p:val>
                                            <p:strVal val="#ppt_w"/>
                                          </p:val>
                                        </p:tav>
                                        <p:tav tm="100000">
                                          <p:val>
                                            <p:strVal val="#ppt_w"/>
                                          </p:val>
                                        </p:tav>
                                      </p:tavLst>
                                    </p:anim>
                                    <p:anim calcmode="lin" valueType="num">
                                      <p:cBhvr>
                                        <p:cTn id="10" dur="750" fill="hold"/>
                                        <p:tgtEl>
                                          <p:spTgt spid="9">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righ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7" presetClass="entr" presetSubtype="4" fill="hold" nodeType="withEffect">
                  <p:stCondLst>
                    <p:cond delay="300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ppt_x</p:attrName>
                        </p:attrNameLst>
                      </p:cBhvr>
                      <p:tavLst>
                        <p:tav tm="0">
                          <p:val>
                            <p:strVal val="#ppt_x"/>
                          </p:val>
                        </p:tav>
                        <p:tav tm="100000">
                          <p:val>
                            <p:strVal val="#ppt_x"/>
                          </p:val>
                        </p:tav>
                      </p:tavLst>
                    </p:anim>
                    <p:anim calcmode="lin" valueType="num">
                      <p:cBhvr>
                        <p:cTn dur="750" fill="hold"/>
                        <p:tgtEl>
                          <p:spTgt spid="9"/>
                        </p:tgtEl>
                        <p:attrNameLst>
                          <p:attrName>ppt_y</p:attrName>
                        </p:attrNameLst>
                      </p:cBhvr>
                      <p:tavLst>
                        <p:tav tm="0">
                          <p:val>
                            <p:strVal val="#ppt_y+#ppt_h/2"/>
                          </p:val>
                        </p:tav>
                        <p:tav tm="100000">
                          <p:val>
                            <p:strVal val="#ppt_y"/>
                          </p:val>
                        </p:tav>
                      </p:tavLst>
                    </p:anim>
                    <p:anim calcmode="lin" valueType="num">
                      <p:cBhvr>
                        <p:cTn dur="750" fill="hold"/>
                        <p:tgtEl>
                          <p:spTgt spid="9"/>
                        </p:tgtEl>
                        <p:attrNameLst>
                          <p:attrName>ppt_w</p:attrName>
                        </p:attrNameLst>
                      </p:cBhvr>
                      <p:tavLst>
                        <p:tav tm="0">
                          <p:val>
                            <p:strVal val="#ppt_w"/>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9"/>
                        </p:tgtEl>
                        <p:attrNameLst>
                          <p:attrName>style.visibility</p:attrName>
                        </p:attrNameLst>
                      </p:cBhvr>
                      <p:to>
                        <p:strVal val="visible"/>
                      </p:to>
                    </p:set>
                    <p:animEffect transition="in" filter="wipe(right)">
                      <p:cBhvr>
                        <p:cTn dur="500"/>
                        <p:tgtEl>
                          <p:spTgt spid="9"/>
                        </p:tgtEl>
                      </p:cBhvr>
                    </p:animEffect>
                  </p:childTnLst>
                </p:cTn>
              </p:par>
            </p:tnLst>
          </p:tmpl>
        </p:tmplLst>
      </p:b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7" name="!!Afbeelding">
            <a:extLst>
              <a:ext uri="{FF2B5EF4-FFF2-40B4-BE49-F238E27FC236}">
                <a16:creationId xmlns:a16="http://schemas.microsoft.com/office/drawing/2014/main" id="{9FA32FDE-E941-CCBE-FF03-05B497D668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8DC3FF69-F817-1AC9-B2F0-FDC87888847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15" name="!!Afbeelding">
            <a:extLst>
              <a:ext uri="{FF2B5EF4-FFF2-40B4-BE49-F238E27FC236}">
                <a16:creationId xmlns:a16="http://schemas.microsoft.com/office/drawing/2014/main" id="{0914BFFB-7AE8-65DE-8276-47FD6382317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0" name="!!Afbeelding">
            <a:extLst>
              <a:ext uri="{FF2B5EF4-FFF2-40B4-BE49-F238E27FC236}">
                <a16:creationId xmlns:a16="http://schemas.microsoft.com/office/drawing/2014/main" id="{D806E033-1236-C5EE-1BBB-070FA283811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1" name="!!Afbeelding">
            <a:extLst>
              <a:ext uri="{FF2B5EF4-FFF2-40B4-BE49-F238E27FC236}">
                <a16:creationId xmlns:a16="http://schemas.microsoft.com/office/drawing/2014/main" id="{F60A3166-AA0C-9FB9-6371-34F66A8E33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C5B12160-EC32-63B3-0D80-4BEF98D563A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15</a:t>
            </a:fld>
            <a:endParaRPr lang="en-gb">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461665"/>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Our platforms are designed and built to the highest standards of stability and safety, with attention to ergonomics and ease of use. </a:t>
            </a: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t>TRANSPORT AND TOOLS</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AND PREPARATION EQUIPMENT</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STORAGE AND BUFFER EQUIPMENT</a:t>
            </a:r>
          </a:p>
        </p:txBody>
      </p:sp>
      <p:pic>
        <p:nvPicPr>
          <p:cNvPr id="26" name="!!Afbeelding 3">
            <a:extLst>
              <a:ext uri="{FF2B5EF4-FFF2-40B4-BE49-F238E27FC236}">
                <a16:creationId xmlns:a16="http://schemas.microsoft.com/office/drawing/2014/main" id="{3C33BF9B-00C2-4163-709D-B2E92DF88F7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SKID CONSTRUCTION</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PLATFORMS</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pic>
        <p:nvPicPr>
          <p:cNvPr id="25" name="!!Afbeelding 5">
            <a:extLst>
              <a:ext uri="{FF2B5EF4-FFF2-40B4-BE49-F238E27FC236}">
                <a16:creationId xmlns:a16="http://schemas.microsoft.com/office/drawing/2014/main" id="{23CDA6CD-46C2-71F1-E959-D0D84AFF7524}"/>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17784" y="2754111"/>
            <a:ext cx="5540484" cy="3087952"/>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TRANSPORT AND TOOLS</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COMPONENTS</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9" name="Tijdelijke aanduiding voor tekst 10">
            <a:extLst>
              <a:ext uri="{FF2B5EF4-FFF2-40B4-BE49-F238E27FC236}">
                <a16:creationId xmlns:a16="http://schemas.microsoft.com/office/drawing/2014/main" id="{C71B4891-6594-B559-A530-5B789C3FBEBD}"/>
              </a:ext>
            </a:extLst>
          </p:cNvPr>
          <p:cNvSpPr txBox="1">
            <a:spLocks/>
          </p:cNvSpPr>
          <p:nvPr/>
        </p:nvSpPr>
        <p:spPr>
          <a:xfrm>
            <a:off x="508709" y="540907"/>
            <a:ext cx="2708137"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PRODUCT RANGE</a:t>
            </a:r>
          </a:p>
        </p:txBody>
      </p:sp>
    </p:spTree>
    <p:extLst>
      <p:ext uri="{BB962C8B-B14F-4D97-AF65-F5344CB8AC3E}">
        <p14:creationId xmlns:p14="http://schemas.microsoft.com/office/powerpoint/2010/main" val="6583845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750" fill="hold"/>
                                        <p:tgtEl>
                                          <p:spTgt spid="9">
                                            <p:bg/>
                                          </p:spTgt>
                                        </p:tgtEl>
                                        <p:attrNameLst>
                                          <p:attrName>ppt_x</p:attrName>
                                        </p:attrNameLst>
                                      </p:cBhvr>
                                      <p:tavLst>
                                        <p:tav tm="0">
                                          <p:val>
                                            <p:strVal val="#ppt_x"/>
                                          </p:val>
                                        </p:tav>
                                        <p:tav tm="100000">
                                          <p:val>
                                            <p:strVal val="#ppt_x"/>
                                          </p:val>
                                        </p:tav>
                                      </p:tavLst>
                                    </p:anim>
                                    <p:anim calcmode="lin" valueType="num">
                                      <p:cBhvr>
                                        <p:cTn id="8" dur="750" fill="hold"/>
                                        <p:tgtEl>
                                          <p:spTgt spid="9">
                                            <p:bg/>
                                          </p:spTgt>
                                        </p:tgtEl>
                                        <p:attrNameLst>
                                          <p:attrName>ppt_y</p:attrName>
                                        </p:attrNameLst>
                                      </p:cBhvr>
                                      <p:tavLst>
                                        <p:tav tm="0">
                                          <p:val>
                                            <p:strVal val="#ppt_y+#ppt_h/2"/>
                                          </p:val>
                                        </p:tav>
                                        <p:tav tm="100000">
                                          <p:val>
                                            <p:strVal val="#ppt_y"/>
                                          </p:val>
                                        </p:tav>
                                      </p:tavLst>
                                    </p:anim>
                                    <p:anim calcmode="lin" valueType="num">
                                      <p:cBhvr>
                                        <p:cTn id="9" dur="750" fill="hold"/>
                                        <p:tgtEl>
                                          <p:spTgt spid="9">
                                            <p:bg/>
                                          </p:spTgt>
                                        </p:tgtEl>
                                        <p:attrNameLst>
                                          <p:attrName>ppt_w</p:attrName>
                                        </p:attrNameLst>
                                      </p:cBhvr>
                                      <p:tavLst>
                                        <p:tav tm="0">
                                          <p:val>
                                            <p:strVal val="#ppt_w"/>
                                          </p:val>
                                        </p:tav>
                                        <p:tav tm="100000">
                                          <p:val>
                                            <p:strVal val="#ppt_w"/>
                                          </p:val>
                                        </p:tav>
                                      </p:tavLst>
                                    </p:anim>
                                    <p:anim calcmode="lin" valueType="num">
                                      <p:cBhvr>
                                        <p:cTn id="10" dur="750" fill="hold"/>
                                        <p:tgtEl>
                                          <p:spTgt spid="9">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righ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7" presetClass="entr" presetSubtype="4" fill="hold" nodeType="withEffect">
                  <p:stCondLst>
                    <p:cond delay="300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ppt_x</p:attrName>
                        </p:attrNameLst>
                      </p:cBhvr>
                      <p:tavLst>
                        <p:tav tm="0">
                          <p:val>
                            <p:strVal val="#ppt_x"/>
                          </p:val>
                        </p:tav>
                        <p:tav tm="100000">
                          <p:val>
                            <p:strVal val="#ppt_x"/>
                          </p:val>
                        </p:tav>
                      </p:tavLst>
                    </p:anim>
                    <p:anim calcmode="lin" valueType="num">
                      <p:cBhvr>
                        <p:cTn dur="750" fill="hold"/>
                        <p:tgtEl>
                          <p:spTgt spid="9"/>
                        </p:tgtEl>
                        <p:attrNameLst>
                          <p:attrName>ppt_y</p:attrName>
                        </p:attrNameLst>
                      </p:cBhvr>
                      <p:tavLst>
                        <p:tav tm="0">
                          <p:val>
                            <p:strVal val="#ppt_y+#ppt_h/2"/>
                          </p:val>
                        </p:tav>
                        <p:tav tm="100000">
                          <p:val>
                            <p:strVal val="#ppt_y"/>
                          </p:val>
                        </p:tav>
                      </p:tavLst>
                    </p:anim>
                    <p:anim calcmode="lin" valueType="num">
                      <p:cBhvr>
                        <p:cTn dur="750" fill="hold"/>
                        <p:tgtEl>
                          <p:spTgt spid="9"/>
                        </p:tgtEl>
                        <p:attrNameLst>
                          <p:attrName>ppt_w</p:attrName>
                        </p:attrNameLst>
                      </p:cBhvr>
                      <p:tavLst>
                        <p:tav tm="0">
                          <p:val>
                            <p:strVal val="#ppt_w"/>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9"/>
                        </p:tgtEl>
                        <p:attrNameLst>
                          <p:attrName>style.visibility</p:attrName>
                        </p:attrNameLst>
                      </p:cBhvr>
                      <p:to>
                        <p:strVal val="visible"/>
                      </p:to>
                    </p:set>
                    <p:animEffect transition="in" filter="wipe(right)">
                      <p:cBhvr>
                        <p:cTn dur="500"/>
                        <p:tgtEl>
                          <p:spTgt spid="9"/>
                        </p:tgtEl>
                      </p:cBhvr>
                    </p:animEffect>
                  </p:childTnLst>
                </p:cTn>
              </p:par>
            </p:tnLst>
          </p:tmpl>
        </p:tmplLst>
      </p:b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7929-ADC4-2198-7E9E-6290E158B744}"/>
            </a:ext>
          </a:extLst>
        </p:cNvPr>
        <p:cNvGrpSpPr/>
        <p:nvPr/>
      </p:nvGrpSpPr>
      <p:grpSpPr>
        <a:xfrm>
          <a:off x="0" y="0"/>
          <a:ext cx="0" cy="0"/>
          <a:chOff x="0" y="0"/>
          <a:chExt cx="0" cy="0"/>
        </a:xfrm>
      </p:grpSpPr>
      <p:pic>
        <p:nvPicPr>
          <p:cNvPr id="7" name="!!Afbeelding">
            <a:extLst>
              <a:ext uri="{FF2B5EF4-FFF2-40B4-BE49-F238E27FC236}">
                <a16:creationId xmlns:a16="http://schemas.microsoft.com/office/drawing/2014/main" id="{9FA32FDE-E941-CCBE-FF03-05B497D668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223" y="1461046"/>
            <a:ext cx="5159691" cy="643971"/>
          </a:xfrm>
          <a:prstGeom prst="rect">
            <a:avLst/>
          </a:prstGeom>
        </p:spPr>
      </p:pic>
      <p:pic>
        <p:nvPicPr>
          <p:cNvPr id="10" name="!!Afbeelding">
            <a:extLst>
              <a:ext uri="{FF2B5EF4-FFF2-40B4-BE49-F238E27FC236}">
                <a16:creationId xmlns:a16="http://schemas.microsoft.com/office/drawing/2014/main" id="{8DC3FF69-F817-1AC9-B2F0-FDC87888847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228" y="2221318"/>
            <a:ext cx="5159691" cy="644474"/>
          </a:xfrm>
          <a:prstGeom prst="rect">
            <a:avLst/>
          </a:prstGeom>
        </p:spPr>
      </p:pic>
      <p:pic>
        <p:nvPicPr>
          <p:cNvPr id="15" name="!!Afbeelding">
            <a:extLst>
              <a:ext uri="{FF2B5EF4-FFF2-40B4-BE49-F238E27FC236}">
                <a16:creationId xmlns:a16="http://schemas.microsoft.com/office/drawing/2014/main" id="{EF3FD2A1-496E-B420-76CC-E2ECEE7D658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7228" y="2987298"/>
            <a:ext cx="5159691" cy="639253"/>
          </a:xfrm>
          <a:prstGeom prst="rect">
            <a:avLst/>
          </a:prstGeom>
        </p:spPr>
      </p:pic>
      <p:pic>
        <p:nvPicPr>
          <p:cNvPr id="20" name="!!Afbeelding">
            <a:extLst>
              <a:ext uri="{FF2B5EF4-FFF2-40B4-BE49-F238E27FC236}">
                <a16:creationId xmlns:a16="http://schemas.microsoft.com/office/drawing/2014/main" id="{D806E033-1236-C5EE-1BBB-070FA283811C}"/>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7228" y="3729701"/>
            <a:ext cx="5159691" cy="646332"/>
          </a:xfrm>
          <a:prstGeom prst="rect">
            <a:avLst/>
          </a:prstGeom>
        </p:spPr>
      </p:pic>
      <p:pic>
        <p:nvPicPr>
          <p:cNvPr id="21" name="!!Afbeelding">
            <a:extLst>
              <a:ext uri="{FF2B5EF4-FFF2-40B4-BE49-F238E27FC236}">
                <a16:creationId xmlns:a16="http://schemas.microsoft.com/office/drawing/2014/main" id="{F60A3166-AA0C-9FB9-6371-34F66A8E33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7228" y="4487868"/>
            <a:ext cx="5159691" cy="644475"/>
          </a:xfrm>
          <a:prstGeom prst="rect">
            <a:avLst/>
          </a:prstGeom>
        </p:spPr>
      </p:pic>
      <p:pic>
        <p:nvPicPr>
          <p:cNvPr id="24" name="!!Afbeelding">
            <a:extLst>
              <a:ext uri="{FF2B5EF4-FFF2-40B4-BE49-F238E27FC236}">
                <a16:creationId xmlns:a16="http://schemas.microsoft.com/office/drawing/2014/main" id="{C5B12160-EC32-63B3-0D80-4BEF98D563A8}"/>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7228" y="5243267"/>
            <a:ext cx="5159691" cy="644475"/>
          </a:xfrm>
          <a:prstGeom prst="rect">
            <a:avLst/>
          </a:prstGeom>
        </p:spPr>
      </p:pic>
      <p:sp>
        <p:nvSpPr>
          <p:cNvPr id="17" name="Rechthoek 16">
            <a:extLst>
              <a:ext uri="{FF2B5EF4-FFF2-40B4-BE49-F238E27FC236}">
                <a16:creationId xmlns:a16="http://schemas.microsoft.com/office/drawing/2014/main" id="{596C31EF-2849-2F1E-FA23-B5B09B1889A4}"/>
              </a:ext>
            </a:extLst>
          </p:cNvPr>
          <p:cNvSpPr/>
          <p:nvPr/>
        </p:nvSpPr>
        <p:spPr>
          <a:xfrm flipH="1">
            <a:off x="889671" y="0"/>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Rechthoek 1">
            <a:extLst>
              <a:ext uri="{FF2B5EF4-FFF2-40B4-BE49-F238E27FC236}">
                <a16:creationId xmlns:a16="http://schemas.microsoft.com/office/drawing/2014/main" id="{44204A8C-2340-975C-D9AE-7CA74BFFFEA1}"/>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A751DCC4-F736-69F7-DAE6-7B23A04A593A}"/>
              </a:ext>
            </a:extLst>
          </p:cNvPr>
          <p:cNvSpPr/>
          <p:nvPr/>
        </p:nvSpPr>
        <p:spPr>
          <a:xfrm flipH="1">
            <a:off x="11100023" y="1"/>
            <a:ext cx="205658" cy="53771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Rechthoek 3">
            <a:extLst>
              <a:ext uri="{FF2B5EF4-FFF2-40B4-BE49-F238E27FC236}">
                <a16:creationId xmlns:a16="http://schemas.microsoft.com/office/drawing/2014/main" id="{33093EB2-4A90-90AA-9CA3-EB6D6143BE25}"/>
              </a:ext>
            </a:extLst>
          </p:cNvPr>
          <p:cNvSpPr/>
          <p:nvPr/>
        </p:nvSpPr>
        <p:spPr>
          <a:xfrm flipH="1">
            <a:off x="11100023" y="6164693"/>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8" name="Rechthoek 17">
            <a:extLst>
              <a:ext uri="{FF2B5EF4-FFF2-40B4-BE49-F238E27FC236}">
                <a16:creationId xmlns:a16="http://schemas.microsoft.com/office/drawing/2014/main" id="{7F4DDD3E-C478-C167-C01B-4B5776937A10}"/>
              </a:ext>
            </a:extLst>
          </p:cNvPr>
          <p:cNvSpPr/>
          <p:nvPr/>
        </p:nvSpPr>
        <p:spPr>
          <a:xfrm rot="5400000" flipH="1">
            <a:off x="5994847" y="1265173"/>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9" name="Rechthoek 18">
            <a:extLst>
              <a:ext uri="{FF2B5EF4-FFF2-40B4-BE49-F238E27FC236}">
                <a16:creationId xmlns:a16="http://schemas.microsoft.com/office/drawing/2014/main" id="{689A299F-F8F1-A278-A7D9-AF483EA1067E}"/>
              </a:ext>
            </a:extLst>
          </p:cNvPr>
          <p:cNvSpPr/>
          <p:nvPr/>
        </p:nvSpPr>
        <p:spPr>
          <a:xfrm rot="5400000" flipH="1">
            <a:off x="5994847" y="-4567462"/>
            <a:ext cx="205658" cy="10004696"/>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Tijdelijke aanduiding voor dianummer 5">
            <a:extLst>
              <a:ext uri="{FF2B5EF4-FFF2-40B4-BE49-F238E27FC236}">
                <a16:creationId xmlns:a16="http://schemas.microsoft.com/office/drawing/2014/main" id="{8F7C3BEB-BBC7-B1F1-4D8A-65A575F005E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16</a:t>
            </a:fld>
            <a:endParaRPr lang="en-gb">
              <a:latin typeface="DINCond-Bold" pitchFamily="50" charset="0"/>
            </a:endParaRPr>
          </a:p>
        </p:txBody>
      </p:sp>
      <p:sp>
        <p:nvSpPr>
          <p:cNvPr id="23" name="!!Rechthoek 2">
            <a:extLst>
              <a:ext uri="{FF2B5EF4-FFF2-40B4-BE49-F238E27FC236}">
                <a16:creationId xmlns:a16="http://schemas.microsoft.com/office/drawing/2014/main" id="{5C449F25-3795-CC3D-EE1A-A5AF3D219A30}"/>
              </a:ext>
            </a:extLst>
          </p:cNvPr>
          <p:cNvSpPr/>
          <p:nvPr/>
        </p:nvSpPr>
        <p:spPr>
          <a:xfrm>
            <a:off x="5967433" y="1461334"/>
            <a:ext cx="5540484" cy="4146986"/>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7" name="!!BotomTekst">
            <a:extLst>
              <a:ext uri="{FF2B5EF4-FFF2-40B4-BE49-F238E27FC236}">
                <a16:creationId xmlns:a16="http://schemas.microsoft.com/office/drawing/2014/main" id="{1E034312-D660-B5AF-17E9-F1C79816B222}"/>
              </a:ext>
            </a:extLst>
          </p:cNvPr>
          <p:cNvSpPr txBox="1"/>
          <p:nvPr/>
        </p:nvSpPr>
        <p:spPr>
          <a:xfrm>
            <a:off x="6151948" y="2017670"/>
            <a:ext cx="5167696" cy="646331"/>
          </a:xfrm>
          <a:prstGeom prst="rect">
            <a:avLst/>
          </a:prstGeom>
          <a:noFill/>
        </p:spPr>
        <p:txBody>
          <a:bodyPr wrap="square">
            <a:spAutoFit/>
          </a:bodyPr>
          <a:lstStyle/>
          <a:p>
            <a:pPr algn="l" rtl="0"/>
            <a:r>
              <a:rPr lang="en-gb" sz="1200" b="0" i="0" u="none" baseline="0" dirty="0">
                <a:effectLst/>
                <a:latin typeface="DINNextW01-Regular" panose="020B0503020203050203" pitchFamily="34" charset="0"/>
                <a:ea typeface="DINNextW01-Regular" panose="020B0503020203050203" pitchFamily="34" charset="0"/>
                <a:cs typeface="DINNextW01-Regular" panose="020B0503020203050203" pitchFamily="34" charset="0"/>
              </a:rPr>
              <a:t>Veenbrink RVS offers high-quality customised process components for various applications, such as special reducers, hose tules, couplings, pipe fittings or tools. </a:t>
            </a:r>
          </a:p>
        </p:txBody>
      </p:sp>
      <p:sp>
        <p:nvSpPr>
          <p:cNvPr id="39" name="!!Title">
            <a:extLst>
              <a:ext uri="{FF2B5EF4-FFF2-40B4-BE49-F238E27FC236}">
                <a16:creationId xmlns:a16="http://schemas.microsoft.com/office/drawing/2014/main" id="{F8B1072D-8167-D680-88C6-0AE0DE8C75AE}"/>
              </a:ext>
            </a:extLst>
          </p:cNvPr>
          <p:cNvSpPr txBox="1"/>
          <p:nvPr/>
        </p:nvSpPr>
        <p:spPr>
          <a:xfrm>
            <a:off x="6136708" y="1461298"/>
            <a:ext cx="5146414" cy="763383"/>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dirty="0"/>
              <a:t>PROCESS COMPONENTS</a:t>
            </a:r>
          </a:p>
        </p:txBody>
      </p:sp>
      <p:pic>
        <p:nvPicPr>
          <p:cNvPr id="6" name="!!Afbeelding 1">
            <a:extLst>
              <a:ext uri="{FF2B5EF4-FFF2-40B4-BE49-F238E27FC236}">
                <a16:creationId xmlns:a16="http://schemas.microsoft.com/office/drawing/2014/main" id="{EA78BE2C-68EE-A8E9-B5FC-FFE999E803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704" y="1461298"/>
            <a:ext cx="5159691" cy="643971"/>
          </a:xfrm>
          <a:prstGeom prst="rect">
            <a:avLst/>
          </a:prstGeom>
        </p:spPr>
      </p:pic>
      <p:sp>
        <p:nvSpPr>
          <p:cNvPr id="5" name="!!Tekstvak 1">
            <a:extLst>
              <a:ext uri="{FF2B5EF4-FFF2-40B4-BE49-F238E27FC236}">
                <a16:creationId xmlns:a16="http://schemas.microsoft.com/office/drawing/2014/main" id="{75BB5E44-F5C5-F21D-D74C-ADA4BB027CB4}"/>
              </a:ext>
            </a:extLst>
          </p:cNvPr>
          <p:cNvSpPr txBox="1"/>
          <p:nvPr/>
        </p:nvSpPr>
        <p:spPr>
          <a:xfrm>
            <a:off x="508705" y="1466733"/>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AND PREPARATION EQUIPMENT</a:t>
            </a:r>
          </a:p>
        </p:txBody>
      </p:sp>
      <p:pic>
        <p:nvPicPr>
          <p:cNvPr id="8" name="!!Afbeelding 2">
            <a:extLst>
              <a:ext uri="{FF2B5EF4-FFF2-40B4-BE49-F238E27FC236}">
                <a16:creationId xmlns:a16="http://schemas.microsoft.com/office/drawing/2014/main" id="{19F34F8D-FD86-1770-A219-5D5B125BCD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8709" y="2221570"/>
            <a:ext cx="5159691" cy="644474"/>
          </a:xfrm>
          <a:prstGeom prst="rect">
            <a:avLst/>
          </a:prstGeom>
        </p:spPr>
      </p:pic>
      <p:sp>
        <p:nvSpPr>
          <p:cNvPr id="22" name="!!Tekstvak 2">
            <a:extLst>
              <a:ext uri="{FF2B5EF4-FFF2-40B4-BE49-F238E27FC236}">
                <a16:creationId xmlns:a16="http://schemas.microsoft.com/office/drawing/2014/main" id="{E7C673FF-ED5F-4039-7BD5-DA3C8815F020}"/>
              </a:ext>
            </a:extLst>
          </p:cNvPr>
          <p:cNvSpPr txBox="1"/>
          <p:nvPr/>
        </p:nvSpPr>
        <p:spPr>
          <a:xfrm>
            <a:off x="508709" y="2221568"/>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STORAGE AND BUFFER EQUIPMENT</a:t>
            </a:r>
          </a:p>
        </p:txBody>
      </p:sp>
      <p:pic>
        <p:nvPicPr>
          <p:cNvPr id="26" name="!!Afbeelding 3">
            <a:extLst>
              <a:ext uri="{FF2B5EF4-FFF2-40B4-BE49-F238E27FC236}">
                <a16:creationId xmlns:a16="http://schemas.microsoft.com/office/drawing/2014/main" id="{0DD51307-1756-FF8D-3F26-DD65E44283E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08709" y="2987078"/>
            <a:ext cx="5159691" cy="640197"/>
          </a:xfrm>
          <a:prstGeom prst="rect">
            <a:avLst/>
          </a:prstGeom>
        </p:spPr>
      </p:pic>
      <p:sp>
        <p:nvSpPr>
          <p:cNvPr id="38" name="!!Tekstvak 3">
            <a:extLst>
              <a:ext uri="{FF2B5EF4-FFF2-40B4-BE49-F238E27FC236}">
                <a16:creationId xmlns:a16="http://schemas.microsoft.com/office/drawing/2014/main" id="{8FFFC171-C7DD-A809-2DEB-03C6DD396A2B}"/>
              </a:ext>
            </a:extLst>
          </p:cNvPr>
          <p:cNvSpPr txBox="1"/>
          <p:nvPr/>
        </p:nvSpPr>
        <p:spPr>
          <a:xfrm>
            <a:off x="508708" y="2976967"/>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SKID CONSTRUCTION</a:t>
            </a:r>
          </a:p>
        </p:txBody>
      </p:sp>
      <p:pic>
        <p:nvPicPr>
          <p:cNvPr id="34" name="!!Afbeelding 4">
            <a:extLst>
              <a:ext uri="{FF2B5EF4-FFF2-40B4-BE49-F238E27FC236}">
                <a16:creationId xmlns:a16="http://schemas.microsoft.com/office/drawing/2014/main" id="{1CF9FE44-075A-5917-72B7-998AFAD6547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8709" y="3729953"/>
            <a:ext cx="5159691" cy="646332"/>
          </a:xfrm>
          <a:prstGeom prst="rect">
            <a:avLst/>
          </a:prstGeom>
        </p:spPr>
      </p:pic>
      <p:sp>
        <p:nvSpPr>
          <p:cNvPr id="43" name="!!Tekstvak 4">
            <a:extLst>
              <a:ext uri="{FF2B5EF4-FFF2-40B4-BE49-F238E27FC236}">
                <a16:creationId xmlns:a16="http://schemas.microsoft.com/office/drawing/2014/main" id="{5607957F-418D-4326-A8BD-E09E3C7B3A66}"/>
              </a:ext>
            </a:extLst>
          </p:cNvPr>
          <p:cNvSpPr txBox="1"/>
          <p:nvPr/>
        </p:nvSpPr>
        <p:spPr>
          <a:xfrm>
            <a:off x="508708" y="3733469"/>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PLATFORMS</a:t>
            </a:r>
          </a:p>
        </p:txBody>
      </p:sp>
      <p:pic>
        <p:nvPicPr>
          <p:cNvPr id="35" name="!!Afbeelding 5">
            <a:extLst>
              <a:ext uri="{FF2B5EF4-FFF2-40B4-BE49-F238E27FC236}">
                <a16:creationId xmlns:a16="http://schemas.microsoft.com/office/drawing/2014/main" id="{DD68BE62-2ABE-16B5-C132-38AE1E373D4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08709" y="4488120"/>
            <a:ext cx="5159691" cy="644475"/>
          </a:xfrm>
          <a:prstGeom prst="rect">
            <a:avLst/>
          </a:prstGeom>
        </p:spPr>
      </p:pic>
      <p:sp>
        <p:nvSpPr>
          <p:cNvPr id="44" name="!!Tekstvak 5">
            <a:extLst>
              <a:ext uri="{FF2B5EF4-FFF2-40B4-BE49-F238E27FC236}">
                <a16:creationId xmlns:a16="http://schemas.microsoft.com/office/drawing/2014/main" id="{6BC75C73-24AF-D122-202C-B166C4934D11}"/>
              </a:ext>
            </a:extLst>
          </p:cNvPr>
          <p:cNvSpPr txBox="1"/>
          <p:nvPr/>
        </p:nvSpPr>
        <p:spPr>
          <a:xfrm>
            <a:off x="508707" y="4484595"/>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TRANSPORT AND TOOLS</a:t>
            </a:r>
          </a:p>
        </p:txBody>
      </p:sp>
      <p:pic>
        <p:nvPicPr>
          <p:cNvPr id="36" name="!!Afbeelding 6-">
            <a:extLst>
              <a:ext uri="{FF2B5EF4-FFF2-40B4-BE49-F238E27FC236}">
                <a16:creationId xmlns:a16="http://schemas.microsoft.com/office/drawing/2014/main" id="{EE8AB776-5F13-298F-FCDC-9BB4EB99B23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08709" y="5243519"/>
            <a:ext cx="5159691" cy="644475"/>
          </a:xfrm>
          <a:prstGeom prst="rect">
            <a:avLst/>
          </a:prstGeom>
        </p:spPr>
      </p:pic>
      <p:pic>
        <p:nvPicPr>
          <p:cNvPr id="25" name="!!Afbeelding 6">
            <a:extLst>
              <a:ext uri="{FF2B5EF4-FFF2-40B4-BE49-F238E27FC236}">
                <a16:creationId xmlns:a16="http://schemas.microsoft.com/office/drawing/2014/main" id="{138E9902-5B84-6610-441D-8907550FE0E9}"/>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6217784" y="2972711"/>
            <a:ext cx="5540484" cy="2869352"/>
          </a:xfrm>
          <a:prstGeom prst="rect">
            <a:avLst/>
          </a:prstGeom>
        </p:spPr>
      </p:pic>
      <p:sp>
        <p:nvSpPr>
          <p:cNvPr id="45" name="!!Tekstvak 6">
            <a:extLst>
              <a:ext uri="{FF2B5EF4-FFF2-40B4-BE49-F238E27FC236}">
                <a16:creationId xmlns:a16="http://schemas.microsoft.com/office/drawing/2014/main" id="{24AF003B-B20D-60A1-BAAD-73DA6002B5CD}"/>
              </a:ext>
            </a:extLst>
          </p:cNvPr>
          <p:cNvSpPr txBox="1"/>
          <p:nvPr/>
        </p:nvSpPr>
        <p:spPr>
          <a:xfrm>
            <a:off x="508706" y="5248894"/>
            <a:ext cx="5159691" cy="648000"/>
          </a:xfrm>
          <a:prstGeom prst="rect">
            <a:avLst/>
          </a:prstGeom>
          <a:noFill/>
        </p:spPr>
        <p:txBody>
          <a:bodyPr vert="horz" lIns="98694" tIns="49347" rIns="98694" bIns="49347" rtlCol="0" anchor="ctr">
            <a:normAutofit/>
          </a:bodyPr>
          <a:lstStyle>
            <a:defPPr>
              <a:defRPr lang="en-gb"/>
            </a:defPPr>
            <a:lvl1pPr defTabSz="685800">
              <a:lnSpc>
                <a:spcPct val="90000"/>
              </a:lnSpc>
              <a:spcBef>
                <a:spcPct val="0"/>
              </a:spcBef>
              <a:buNone/>
              <a:defRPr sz="3562">
                <a:solidFill>
                  <a:srgbClr val="171796"/>
                </a:solidFill>
                <a:latin typeface="DINCond-Bold" pitchFamily="50" charset="0"/>
                <a:ea typeface="+mj-ea"/>
                <a:cs typeface="+mj-cs"/>
              </a:defRPr>
            </a:lvl1pPr>
          </a:lstStyle>
          <a:p>
            <a:pPr algn="l" rtl="0"/>
            <a:r>
              <a:rPr lang="en-gb" sz="2800" b="0" i="0" u="none" baseline="0">
                <a:solidFill>
                  <a:schemeClr val="bg1"/>
                </a:solidFill>
              </a:rPr>
              <a:t>PROCESS COMPONENTS</a:t>
            </a:r>
          </a:p>
        </p:txBody>
      </p:sp>
      <p:grpSp>
        <p:nvGrpSpPr>
          <p:cNvPr id="12" name="Groep 11">
            <a:extLst>
              <a:ext uri="{FF2B5EF4-FFF2-40B4-BE49-F238E27FC236}">
                <a16:creationId xmlns:a16="http://schemas.microsoft.com/office/drawing/2014/main" id="{E4183E90-9036-7BA2-9A6E-6E54A6AD6E74}"/>
              </a:ext>
            </a:extLst>
          </p:cNvPr>
          <p:cNvGrpSpPr/>
          <p:nvPr/>
        </p:nvGrpSpPr>
        <p:grpSpPr>
          <a:xfrm>
            <a:off x="10810194" y="0"/>
            <a:ext cx="1062000" cy="931868"/>
            <a:chOff x="9156044" y="-21266"/>
            <a:chExt cx="1062000" cy="931868"/>
          </a:xfrm>
        </p:grpSpPr>
        <p:sp>
          <p:nvSpPr>
            <p:cNvPr id="13" name="Tijdelijke aanduiding voor tekst 131">
              <a:extLst>
                <a:ext uri="{FF2B5EF4-FFF2-40B4-BE49-F238E27FC236}">
                  <a16:creationId xmlns:a16="http://schemas.microsoft.com/office/drawing/2014/main" id="{F8574005-0BE5-8F49-8FBF-AA1C605BEAB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4" name="Afbeelding 13">
              <a:extLst>
                <a:ext uri="{FF2B5EF4-FFF2-40B4-BE49-F238E27FC236}">
                  <a16:creationId xmlns:a16="http://schemas.microsoft.com/office/drawing/2014/main" id="{240F31EA-6FC3-4C39-CCF2-D842A2737A3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9" name="Tijdelijke aanduiding voor tekst 10">
            <a:extLst>
              <a:ext uri="{FF2B5EF4-FFF2-40B4-BE49-F238E27FC236}">
                <a16:creationId xmlns:a16="http://schemas.microsoft.com/office/drawing/2014/main" id="{BBF50F98-F54C-C9AC-C881-2211935C70E8}"/>
              </a:ext>
            </a:extLst>
          </p:cNvPr>
          <p:cNvSpPr txBox="1">
            <a:spLocks/>
          </p:cNvSpPr>
          <p:nvPr/>
        </p:nvSpPr>
        <p:spPr>
          <a:xfrm>
            <a:off x="508709" y="540907"/>
            <a:ext cx="2708137"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PRODUCT RANGE</a:t>
            </a:r>
          </a:p>
        </p:txBody>
      </p:sp>
    </p:spTree>
    <p:extLst>
      <p:ext uri="{BB962C8B-B14F-4D97-AF65-F5344CB8AC3E}">
        <p14:creationId xmlns:p14="http://schemas.microsoft.com/office/powerpoint/2010/main" val="10501321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p:cTn id="7" dur="750" fill="hold"/>
                                        <p:tgtEl>
                                          <p:spTgt spid="9">
                                            <p:bg/>
                                          </p:spTgt>
                                        </p:tgtEl>
                                        <p:attrNameLst>
                                          <p:attrName>ppt_x</p:attrName>
                                        </p:attrNameLst>
                                      </p:cBhvr>
                                      <p:tavLst>
                                        <p:tav tm="0">
                                          <p:val>
                                            <p:strVal val="#ppt_x"/>
                                          </p:val>
                                        </p:tav>
                                        <p:tav tm="100000">
                                          <p:val>
                                            <p:strVal val="#ppt_x"/>
                                          </p:val>
                                        </p:tav>
                                      </p:tavLst>
                                    </p:anim>
                                    <p:anim calcmode="lin" valueType="num">
                                      <p:cBhvr>
                                        <p:cTn id="8" dur="750" fill="hold"/>
                                        <p:tgtEl>
                                          <p:spTgt spid="9">
                                            <p:bg/>
                                          </p:spTgt>
                                        </p:tgtEl>
                                        <p:attrNameLst>
                                          <p:attrName>ppt_y</p:attrName>
                                        </p:attrNameLst>
                                      </p:cBhvr>
                                      <p:tavLst>
                                        <p:tav tm="0">
                                          <p:val>
                                            <p:strVal val="#ppt_y+#ppt_h/2"/>
                                          </p:val>
                                        </p:tav>
                                        <p:tav tm="100000">
                                          <p:val>
                                            <p:strVal val="#ppt_y"/>
                                          </p:val>
                                        </p:tav>
                                      </p:tavLst>
                                    </p:anim>
                                    <p:anim calcmode="lin" valueType="num">
                                      <p:cBhvr>
                                        <p:cTn id="9" dur="750" fill="hold"/>
                                        <p:tgtEl>
                                          <p:spTgt spid="9">
                                            <p:bg/>
                                          </p:spTgt>
                                        </p:tgtEl>
                                        <p:attrNameLst>
                                          <p:attrName>ppt_w</p:attrName>
                                        </p:attrNameLst>
                                      </p:cBhvr>
                                      <p:tavLst>
                                        <p:tav tm="0">
                                          <p:val>
                                            <p:strVal val="#ppt_w"/>
                                          </p:val>
                                        </p:tav>
                                        <p:tav tm="100000">
                                          <p:val>
                                            <p:strVal val="#ppt_w"/>
                                          </p:val>
                                        </p:tav>
                                      </p:tavLst>
                                    </p:anim>
                                    <p:anim calcmode="lin" valueType="num">
                                      <p:cBhvr>
                                        <p:cTn id="10" dur="750" fill="hold"/>
                                        <p:tgtEl>
                                          <p:spTgt spid="9">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righ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17" presetClass="entr" presetSubtype="4" fill="hold" nodeType="withEffect">
                  <p:stCondLst>
                    <p:cond delay="3000"/>
                  </p:stCondLst>
                  <p:childTnLst>
                    <p:set>
                      <p:cBhvr>
                        <p:cTn dur="1" fill="hold">
                          <p:stCondLst>
                            <p:cond delay="0"/>
                          </p:stCondLst>
                        </p:cTn>
                        <p:tgtEl>
                          <p:spTgt spid="9"/>
                        </p:tgtEl>
                        <p:attrNameLst>
                          <p:attrName>style.visibility</p:attrName>
                        </p:attrNameLst>
                      </p:cBhvr>
                      <p:to>
                        <p:strVal val="visible"/>
                      </p:to>
                    </p:set>
                    <p:anim calcmode="lin" valueType="num">
                      <p:cBhvr>
                        <p:cTn dur="750" fill="hold"/>
                        <p:tgtEl>
                          <p:spTgt spid="9"/>
                        </p:tgtEl>
                        <p:attrNameLst>
                          <p:attrName>ppt_x</p:attrName>
                        </p:attrNameLst>
                      </p:cBhvr>
                      <p:tavLst>
                        <p:tav tm="0">
                          <p:val>
                            <p:strVal val="#ppt_x"/>
                          </p:val>
                        </p:tav>
                        <p:tav tm="100000">
                          <p:val>
                            <p:strVal val="#ppt_x"/>
                          </p:val>
                        </p:tav>
                      </p:tavLst>
                    </p:anim>
                    <p:anim calcmode="lin" valueType="num">
                      <p:cBhvr>
                        <p:cTn dur="750" fill="hold"/>
                        <p:tgtEl>
                          <p:spTgt spid="9"/>
                        </p:tgtEl>
                        <p:attrNameLst>
                          <p:attrName>ppt_y</p:attrName>
                        </p:attrNameLst>
                      </p:cBhvr>
                      <p:tavLst>
                        <p:tav tm="0">
                          <p:val>
                            <p:strVal val="#ppt_y+#ppt_h/2"/>
                          </p:val>
                        </p:tav>
                        <p:tav tm="100000">
                          <p:val>
                            <p:strVal val="#ppt_y"/>
                          </p:val>
                        </p:tav>
                      </p:tavLst>
                    </p:anim>
                    <p:anim calcmode="lin" valueType="num">
                      <p:cBhvr>
                        <p:cTn dur="750" fill="hold"/>
                        <p:tgtEl>
                          <p:spTgt spid="9"/>
                        </p:tgtEl>
                        <p:attrNameLst>
                          <p:attrName>ppt_w</p:attrName>
                        </p:attrNameLst>
                      </p:cBhvr>
                      <p:tavLst>
                        <p:tav tm="0">
                          <p:val>
                            <p:strVal val="#ppt_w"/>
                          </p:val>
                        </p:tav>
                        <p:tav tm="100000">
                          <p:val>
                            <p:strVal val="#ppt_w"/>
                          </p:val>
                        </p:tav>
                      </p:tavLst>
                    </p:anim>
                    <p:anim calcmode="lin" valueType="num">
                      <p:cBhvr>
                        <p:cTn dur="750" fill="hold"/>
                        <p:tgtEl>
                          <p:spTgt spid="9"/>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9"/>
                        </p:tgtEl>
                        <p:attrNameLst>
                          <p:attrName>style.visibility</p:attrName>
                        </p:attrNameLst>
                      </p:cBhvr>
                      <p:to>
                        <p:strVal val="visible"/>
                      </p:to>
                    </p:set>
                    <p:animEffect transition="in" filter="wipe(right)">
                      <p:cBhvr>
                        <p:cTn dur="500"/>
                        <p:tgtEl>
                          <p:spTgt spid="9"/>
                        </p:tgtEl>
                      </p:cBhvr>
                    </p:animEffect>
                  </p:childTnLst>
                </p:cTn>
              </p:par>
            </p:tnLst>
          </p:tmpl>
        </p:tmplLst>
      </p:b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9D4E9A16-7A6D-A447-60DC-7E62847ECE03}"/>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2D7B7557-8A1D-37FC-AE50-D3B9F8D1CF15}"/>
              </a:ext>
            </a:extLst>
          </p:cNvPr>
          <p:cNvSpPr/>
          <p:nvPr/>
        </p:nvSpPr>
        <p:spPr>
          <a:xfrm flipH="1">
            <a:off x="889671" y="5050666"/>
            <a:ext cx="205658" cy="180733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1A808AD6-6C9B-2DFE-4D36-4FD9EB83F7E3}"/>
              </a:ext>
            </a:extLst>
          </p:cNvPr>
          <p:cNvSpPr/>
          <p:nvPr/>
        </p:nvSpPr>
        <p:spPr>
          <a:xfrm>
            <a:off x="319806" y="2191233"/>
            <a:ext cx="11872194" cy="396479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17</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3134638"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dirty="0">
                <a:latin typeface="DINCond-Bold" pitchFamily="50" charset="0"/>
                <a:ea typeface="DINCond-Bold" pitchFamily="50" charset="0"/>
                <a:cs typeface="DINCond-Bold" pitchFamily="50" charset="0"/>
              </a:rPr>
              <a:t>RANGE OF SERVICES</a:t>
            </a:r>
          </a:p>
        </p:txBody>
      </p:sp>
      <p:grpSp>
        <p:nvGrpSpPr>
          <p:cNvPr id="103" name="Groep 102">
            <a:extLst>
              <a:ext uri="{FF2B5EF4-FFF2-40B4-BE49-F238E27FC236}">
                <a16:creationId xmlns:a16="http://schemas.microsoft.com/office/drawing/2014/main" id="{6B1DE1BC-36EA-DBF1-2971-37C2102AAA8E}"/>
              </a:ext>
            </a:extLst>
          </p:cNvPr>
          <p:cNvGrpSpPr/>
          <p:nvPr/>
        </p:nvGrpSpPr>
        <p:grpSpPr>
          <a:xfrm>
            <a:off x="11821914" y="2409816"/>
            <a:ext cx="377706" cy="2038367"/>
            <a:chOff x="11821914" y="2409816"/>
            <a:chExt cx="377706" cy="2038367"/>
          </a:xfrm>
        </p:grpSpPr>
        <p:sp>
          <p:nvSpPr>
            <p:cNvPr id="45" name="Traan 44">
              <a:extLst>
                <a:ext uri="{FF2B5EF4-FFF2-40B4-BE49-F238E27FC236}">
                  <a16:creationId xmlns:a16="http://schemas.microsoft.com/office/drawing/2014/main" id="{4414D888-F35C-148A-E3E8-95C0A060C6D5}"/>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7" name="Rechthoek 46">
              <a:extLst>
                <a:ext uri="{FF2B5EF4-FFF2-40B4-BE49-F238E27FC236}">
                  <a16:creationId xmlns:a16="http://schemas.microsoft.com/office/drawing/2014/main" id="{99642020-705F-D5E1-BE43-88C35D2CBA6F}"/>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9" name="Traan 68">
              <a:extLst>
                <a:ext uri="{FF2B5EF4-FFF2-40B4-BE49-F238E27FC236}">
                  <a16:creationId xmlns:a16="http://schemas.microsoft.com/office/drawing/2014/main" id="{8D7F62F8-A869-104C-1CB3-EAB943B5732E}"/>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29" name="Afbeelding 28" descr="Afbeelding met Medische apparatuur, machine, overdekt, muur&#10;&#10;Automatisch gegenereerde beschrijving">
            <a:extLst>
              <a:ext uri="{FF2B5EF4-FFF2-40B4-BE49-F238E27FC236}">
                <a16:creationId xmlns:a16="http://schemas.microsoft.com/office/drawing/2014/main" id="{9D672AE3-0D7A-F38C-849D-2655A94EBDB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
          <a:stretch/>
        </p:blipFill>
        <p:spPr>
          <a:xfrm>
            <a:off x="516869" y="2398574"/>
            <a:ext cx="2623521" cy="1338150"/>
          </a:xfrm>
          <a:prstGeom prst="rect">
            <a:avLst/>
          </a:prstGeom>
        </p:spPr>
      </p:pic>
      <p:pic>
        <p:nvPicPr>
          <p:cNvPr id="11" name="Afbeelding 10" descr="Afbeelding met tekst, menu, papier, document&#10;&#10;Automatisch gegenereerde beschrijving">
            <a:extLst>
              <a:ext uri="{FF2B5EF4-FFF2-40B4-BE49-F238E27FC236}">
                <a16:creationId xmlns:a16="http://schemas.microsoft.com/office/drawing/2014/main" id="{99D9A503-2916-D0B3-CB49-5A144176FA7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331637" y="2398574"/>
            <a:ext cx="2623521" cy="1338150"/>
          </a:xfrm>
          <a:prstGeom prst="rect">
            <a:avLst/>
          </a:prstGeom>
        </p:spPr>
      </p:pic>
      <p:pic>
        <p:nvPicPr>
          <p:cNvPr id="38" name="Afbeelding 37" descr="Afbeelding met machine, motor, engineering, plastic&#10;&#10;Automatisch gegenereerde beschrijving">
            <a:extLst>
              <a:ext uri="{FF2B5EF4-FFF2-40B4-BE49-F238E27FC236}">
                <a16:creationId xmlns:a16="http://schemas.microsoft.com/office/drawing/2014/main" id="{F58CD3A1-4C22-4BD5-87B3-BDF185C3FCF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991359" y="2398575"/>
            <a:ext cx="2623520" cy="1336084"/>
          </a:xfrm>
          <a:prstGeom prst="rect">
            <a:avLst/>
          </a:prstGeom>
        </p:spPr>
      </p:pic>
      <p:pic>
        <p:nvPicPr>
          <p:cNvPr id="9" name="Afbeelding 8" descr="Afbeelding met kleding, persoon, Menselijk gezicht, bril&#10;&#10;Automatisch gegenereerde beschrijving">
            <a:extLst>
              <a:ext uri="{FF2B5EF4-FFF2-40B4-BE49-F238E27FC236}">
                <a16:creationId xmlns:a16="http://schemas.microsoft.com/office/drawing/2014/main" id="{2C45AE5F-B678-44EE-C118-F7AC506698C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160811" y="2398574"/>
            <a:ext cx="2624883" cy="1338150"/>
          </a:xfrm>
          <a:prstGeom prst="rect">
            <a:avLst/>
          </a:prstGeom>
        </p:spPr>
      </p:pic>
      <p:pic>
        <p:nvPicPr>
          <p:cNvPr id="25" name="Afbeelding 24" descr="Afbeelding met tekst, machine, elektronica, overdekt&#10;&#10;Automatisch gegenereerde beschrijving">
            <a:extLst>
              <a:ext uri="{FF2B5EF4-FFF2-40B4-BE49-F238E27FC236}">
                <a16:creationId xmlns:a16="http://schemas.microsoft.com/office/drawing/2014/main" id="{0B4CBBC2-8D41-2B09-FEA0-4A77CD41DAA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58754" y="4270699"/>
            <a:ext cx="2623520" cy="1355284"/>
          </a:xfrm>
          <a:prstGeom prst="rect">
            <a:avLst/>
          </a:prstGeom>
        </p:spPr>
      </p:pic>
      <p:pic>
        <p:nvPicPr>
          <p:cNvPr id="21" name="Afbeelding 20" descr="Afbeelding met persoon, kleding, pijp, overdekt&#10;&#10;Automatisch gegenereerde beschrijving">
            <a:extLst>
              <a:ext uri="{FF2B5EF4-FFF2-40B4-BE49-F238E27FC236}">
                <a16:creationId xmlns:a16="http://schemas.microsoft.com/office/drawing/2014/main" id="{FEAB0A19-2BB4-B2B0-7F75-B9CA25A9C49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13958" y="4270699"/>
            <a:ext cx="2623521" cy="1350029"/>
          </a:xfrm>
          <a:prstGeom prst="rect">
            <a:avLst/>
          </a:prstGeom>
        </p:spPr>
      </p:pic>
      <p:pic>
        <p:nvPicPr>
          <p:cNvPr id="15" name="Afbeelding 14" descr="Afbeelding met tekst, doos, Huishoudelijke ijzerwaren&#10;&#10;Automatisch gegenereerde beschrijving">
            <a:extLst>
              <a:ext uri="{FF2B5EF4-FFF2-40B4-BE49-F238E27FC236}">
                <a16:creationId xmlns:a16="http://schemas.microsoft.com/office/drawing/2014/main" id="{1C99D5CF-7F9F-455F-D284-A3C0090BD17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96"/>
          <a:stretch/>
        </p:blipFill>
        <p:spPr>
          <a:xfrm>
            <a:off x="8989302" y="4270699"/>
            <a:ext cx="2614936" cy="1350029"/>
          </a:xfrm>
          <a:prstGeom prst="rect">
            <a:avLst/>
          </a:prstGeom>
        </p:spPr>
      </p:pic>
      <p:pic>
        <p:nvPicPr>
          <p:cNvPr id="4" name="Afbeelding 3" descr="Afbeelding met persoon, kleding, person&#10;&#10;Automatisch gegenereerde beschrijving">
            <a:extLst>
              <a:ext uri="{FF2B5EF4-FFF2-40B4-BE49-F238E27FC236}">
                <a16:creationId xmlns:a16="http://schemas.microsoft.com/office/drawing/2014/main" id="{2F1E3721-3CFD-9804-478A-1B534D8258F6}"/>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328208" y="4265445"/>
            <a:ext cx="2623520" cy="1355284"/>
          </a:xfrm>
          <a:prstGeom prst="rect">
            <a:avLst/>
          </a:prstGeom>
        </p:spPr>
      </p:pic>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 name="Tijdelijke aanduiding voor tekst 10">
            <a:extLst>
              <a:ext uri="{FF2B5EF4-FFF2-40B4-BE49-F238E27FC236}">
                <a16:creationId xmlns:a16="http://schemas.microsoft.com/office/drawing/2014/main" id="{D54DE408-BCF2-4581-5A2B-4722DD1F0E36}"/>
              </a:ext>
            </a:extLst>
          </p:cNvPr>
          <p:cNvSpPr txBox="1">
            <a:spLocks/>
          </p:cNvSpPr>
          <p:nvPr/>
        </p:nvSpPr>
        <p:spPr>
          <a:xfrm>
            <a:off x="516870"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dirty="0">
                <a:latin typeface="DINCond-Bold" pitchFamily="50" charset="0"/>
                <a:ea typeface="DINCond-Bold" pitchFamily="50" charset="0"/>
                <a:cs typeface="DINCond-Bold" pitchFamily="50" charset="0"/>
              </a:rPr>
              <a:t>Project management</a:t>
            </a:r>
          </a:p>
        </p:txBody>
      </p:sp>
      <p:sp>
        <p:nvSpPr>
          <p:cNvPr id="12" name="Tijdelijke aanduiding voor tekst 10">
            <a:extLst>
              <a:ext uri="{FF2B5EF4-FFF2-40B4-BE49-F238E27FC236}">
                <a16:creationId xmlns:a16="http://schemas.microsoft.com/office/drawing/2014/main" id="{E05A7E31-17E3-E814-CA27-A1757E35F2B9}"/>
              </a:ext>
            </a:extLst>
          </p:cNvPr>
          <p:cNvSpPr txBox="1">
            <a:spLocks/>
          </p:cNvSpPr>
          <p:nvPr/>
        </p:nvSpPr>
        <p:spPr>
          <a:xfrm>
            <a:off x="6158754"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Training</a:t>
            </a:r>
          </a:p>
        </p:txBody>
      </p:sp>
      <p:sp>
        <p:nvSpPr>
          <p:cNvPr id="13" name="Tijdelijke aanduiding voor tekst 10">
            <a:extLst>
              <a:ext uri="{FF2B5EF4-FFF2-40B4-BE49-F238E27FC236}">
                <a16:creationId xmlns:a16="http://schemas.microsoft.com/office/drawing/2014/main" id="{43DFAFEB-B55D-845F-7DCB-A67FA444AE07}"/>
              </a:ext>
            </a:extLst>
          </p:cNvPr>
          <p:cNvSpPr txBox="1">
            <a:spLocks/>
          </p:cNvSpPr>
          <p:nvPr/>
        </p:nvSpPr>
        <p:spPr>
          <a:xfrm>
            <a:off x="332820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Validating</a:t>
            </a:r>
          </a:p>
        </p:txBody>
      </p:sp>
      <p:sp>
        <p:nvSpPr>
          <p:cNvPr id="14" name="Tijdelijke aanduiding voor tekst 10">
            <a:extLst>
              <a:ext uri="{FF2B5EF4-FFF2-40B4-BE49-F238E27FC236}">
                <a16:creationId xmlns:a16="http://schemas.microsoft.com/office/drawing/2014/main" id="{AE922CCD-F169-1B22-DE9C-B27E1521F580}"/>
              </a:ext>
            </a:extLst>
          </p:cNvPr>
          <p:cNvSpPr txBox="1">
            <a:spLocks/>
          </p:cNvSpPr>
          <p:nvPr/>
        </p:nvSpPr>
        <p:spPr>
          <a:xfrm>
            <a:off x="513959"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Installation and (dis)assembly</a:t>
            </a:r>
          </a:p>
        </p:txBody>
      </p:sp>
      <p:sp>
        <p:nvSpPr>
          <p:cNvPr id="18" name="Tijdelijke aanduiding voor tekst 10">
            <a:extLst>
              <a:ext uri="{FF2B5EF4-FFF2-40B4-BE49-F238E27FC236}">
                <a16:creationId xmlns:a16="http://schemas.microsoft.com/office/drawing/2014/main" id="{3C68FBEA-05F4-18C8-33FA-306FD0046D71}"/>
              </a:ext>
            </a:extLst>
          </p:cNvPr>
          <p:cNvSpPr txBox="1">
            <a:spLocks/>
          </p:cNvSpPr>
          <p:nvPr/>
        </p:nvSpPr>
        <p:spPr>
          <a:xfrm>
            <a:off x="898929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Service and maintenance</a:t>
            </a:r>
          </a:p>
        </p:txBody>
      </p:sp>
      <p:sp>
        <p:nvSpPr>
          <p:cNvPr id="19" name="Tijdelijke aanduiding voor tekst 10">
            <a:extLst>
              <a:ext uri="{FF2B5EF4-FFF2-40B4-BE49-F238E27FC236}">
                <a16:creationId xmlns:a16="http://schemas.microsoft.com/office/drawing/2014/main" id="{A6E7C26B-957A-FE8C-FDBC-45A0930E0C0B}"/>
              </a:ext>
            </a:extLst>
          </p:cNvPr>
          <p:cNvSpPr txBox="1">
            <a:spLocks/>
          </p:cNvSpPr>
          <p:nvPr/>
        </p:nvSpPr>
        <p:spPr>
          <a:xfrm>
            <a:off x="6162186"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Production</a:t>
            </a:r>
          </a:p>
        </p:txBody>
      </p:sp>
      <p:sp>
        <p:nvSpPr>
          <p:cNvPr id="20" name="Tijdelijke aanduiding voor tekst 10">
            <a:extLst>
              <a:ext uri="{FF2B5EF4-FFF2-40B4-BE49-F238E27FC236}">
                <a16:creationId xmlns:a16="http://schemas.microsoft.com/office/drawing/2014/main" id="{A5CD27D3-F22A-B311-4294-D1309F5271C6}"/>
              </a:ext>
            </a:extLst>
          </p:cNvPr>
          <p:cNvSpPr txBox="1">
            <a:spLocks/>
          </p:cNvSpPr>
          <p:nvPr/>
        </p:nvSpPr>
        <p:spPr>
          <a:xfrm>
            <a:off x="333163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dirty="0">
                <a:latin typeface="DINCond-Bold" pitchFamily="50" charset="0"/>
                <a:ea typeface="DINCond-Bold" pitchFamily="50" charset="0"/>
                <a:cs typeface="DINCond-Bold" pitchFamily="50" charset="0"/>
              </a:rPr>
              <a:t>Design engineering</a:t>
            </a:r>
          </a:p>
        </p:txBody>
      </p:sp>
      <p:sp>
        <p:nvSpPr>
          <p:cNvPr id="22" name="Tijdelijke aanduiding voor tekst 10">
            <a:extLst>
              <a:ext uri="{FF2B5EF4-FFF2-40B4-BE49-F238E27FC236}">
                <a16:creationId xmlns:a16="http://schemas.microsoft.com/office/drawing/2014/main" id="{60513F9B-912A-EDBB-2CE2-941AB78B37B8}"/>
              </a:ext>
            </a:extLst>
          </p:cNvPr>
          <p:cNvSpPr txBox="1">
            <a:spLocks/>
          </p:cNvSpPr>
          <p:nvPr/>
        </p:nvSpPr>
        <p:spPr>
          <a:xfrm>
            <a:off x="899272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Modification and repair</a:t>
            </a:r>
          </a:p>
        </p:txBody>
      </p:sp>
      <p:pic>
        <p:nvPicPr>
          <p:cNvPr id="6" name="Graphic 5">
            <a:extLst>
              <a:ext uri="{FF2B5EF4-FFF2-40B4-BE49-F238E27FC236}">
                <a16:creationId xmlns:a16="http://schemas.microsoft.com/office/drawing/2014/main" id="{D7695706-BCAE-091C-2B54-1B96F76809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37" y="3816376"/>
            <a:ext cx="169200" cy="180000"/>
          </a:xfrm>
          <a:prstGeom prst="rect">
            <a:avLst/>
          </a:prstGeom>
        </p:spPr>
      </p:pic>
      <p:pic>
        <p:nvPicPr>
          <p:cNvPr id="10" name="Graphic 9">
            <a:extLst>
              <a:ext uri="{FF2B5EF4-FFF2-40B4-BE49-F238E27FC236}">
                <a16:creationId xmlns:a16="http://schemas.microsoft.com/office/drawing/2014/main" id="{5F1C6F29-7FA4-4161-538D-A4D7FA99F8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32561" y="3816376"/>
            <a:ext cx="165600" cy="180000"/>
          </a:xfrm>
          <a:prstGeom prst="rect">
            <a:avLst/>
          </a:prstGeom>
        </p:spPr>
      </p:pic>
      <p:pic>
        <p:nvPicPr>
          <p:cNvPr id="24" name="Graphic 23">
            <a:extLst>
              <a:ext uri="{FF2B5EF4-FFF2-40B4-BE49-F238E27FC236}">
                <a16:creationId xmlns:a16="http://schemas.microsoft.com/office/drawing/2014/main" id="{32EC54B3-4033-D93C-CE91-860335BD7C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47585" y="3823576"/>
            <a:ext cx="180000" cy="165600"/>
          </a:xfrm>
          <a:prstGeom prst="rect">
            <a:avLst/>
          </a:prstGeom>
        </p:spPr>
      </p:pic>
      <p:pic>
        <p:nvPicPr>
          <p:cNvPr id="27" name="Graphic 26">
            <a:extLst>
              <a:ext uri="{FF2B5EF4-FFF2-40B4-BE49-F238E27FC236}">
                <a16:creationId xmlns:a16="http://schemas.microsoft.com/office/drawing/2014/main" id="{0DF9B86F-17A7-66F7-CC1B-1386ACADDC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077010" y="3819976"/>
            <a:ext cx="180000" cy="172800"/>
          </a:xfrm>
          <a:prstGeom prst="rect">
            <a:avLst/>
          </a:prstGeom>
        </p:spPr>
      </p:pic>
      <p:pic>
        <p:nvPicPr>
          <p:cNvPr id="32" name="Graphic 31">
            <a:extLst>
              <a:ext uri="{FF2B5EF4-FFF2-40B4-BE49-F238E27FC236}">
                <a16:creationId xmlns:a16="http://schemas.microsoft.com/office/drawing/2014/main" id="{12836D1C-E539-EC88-4413-82493BB4CB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6158" y="5700380"/>
            <a:ext cx="180000" cy="180000"/>
          </a:xfrm>
          <a:prstGeom prst="rect">
            <a:avLst/>
          </a:prstGeom>
        </p:spPr>
      </p:pic>
      <p:pic>
        <p:nvPicPr>
          <p:cNvPr id="34" name="Graphic 33">
            <a:extLst>
              <a:ext uri="{FF2B5EF4-FFF2-40B4-BE49-F238E27FC236}">
                <a16:creationId xmlns:a16="http://schemas.microsoft.com/office/drawing/2014/main" id="{71CA0E4F-5C09-C9E3-E071-ECB34A1749E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58390" y="5700380"/>
            <a:ext cx="115200" cy="180000"/>
          </a:xfrm>
          <a:prstGeom prst="rect">
            <a:avLst/>
          </a:prstGeom>
        </p:spPr>
      </p:pic>
      <p:pic>
        <p:nvPicPr>
          <p:cNvPr id="37" name="Graphic 36">
            <a:extLst>
              <a:ext uri="{FF2B5EF4-FFF2-40B4-BE49-F238E27FC236}">
                <a16:creationId xmlns:a16="http://schemas.microsoft.com/office/drawing/2014/main" id="{4907A3B0-3CC8-9C1C-8FC8-0AD85FA2D6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277422" y="5700380"/>
            <a:ext cx="169200" cy="180000"/>
          </a:xfrm>
          <a:prstGeom prst="rect">
            <a:avLst/>
          </a:prstGeom>
        </p:spPr>
      </p:pic>
      <p:pic>
        <p:nvPicPr>
          <p:cNvPr id="44" name="Graphic 43">
            <a:extLst>
              <a:ext uri="{FF2B5EF4-FFF2-40B4-BE49-F238E27FC236}">
                <a16:creationId xmlns:a16="http://schemas.microsoft.com/office/drawing/2014/main" id="{17847D6C-B288-765E-6EC5-8E660028D69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86010" y="5700380"/>
            <a:ext cx="162000" cy="180000"/>
          </a:xfrm>
          <a:prstGeom prst="rect">
            <a:avLst/>
          </a:prstGeom>
        </p:spPr>
      </p:pic>
      <p:grpSp>
        <p:nvGrpSpPr>
          <p:cNvPr id="104" name="Groep 103">
            <a:extLst>
              <a:ext uri="{FF2B5EF4-FFF2-40B4-BE49-F238E27FC236}">
                <a16:creationId xmlns:a16="http://schemas.microsoft.com/office/drawing/2014/main" id="{0C37760A-9ACC-CAEC-AC4A-9A1118BAC1FB}"/>
              </a:ext>
            </a:extLst>
          </p:cNvPr>
          <p:cNvGrpSpPr/>
          <p:nvPr/>
        </p:nvGrpSpPr>
        <p:grpSpPr>
          <a:xfrm>
            <a:off x="11920767" y="2511336"/>
            <a:ext cx="180000" cy="1835327"/>
            <a:chOff x="11933430" y="2507927"/>
            <a:chExt cx="180000" cy="1835327"/>
          </a:xfrm>
        </p:grpSpPr>
        <p:pic>
          <p:nvPicPr>
            <p:cNvPr id="93" name="Graphic 92">
              <a:extLst>
                <a:ext uri="{FF2B5EF4-FFF2-40B4-BE49-F238E27FC236}">
                  <a16:creationId xmlns:a16="http://schemas.microsoft.com/office/drawing/2014/main" id="{DAF8EF92-0CBF-A2F3-4C9E-73CF763C7F94}"/>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938830" y="2507927"/>
              <a:ext cx="169200" cy="180000"/>
            </a:xfrm>
            <a:prstGeom prst="rect">
              <a:avLst/>
            </a:prstGeom>
          </p:spPr>
        </p:pic>
        <p:pic>
          <p:nvPicPr>
            <p:cNvPr id="94" name="Graphic 93">
              <a:extLst>
                <a:ext uri="{FF2B5EF4-FFF2-40B4-BE49-F238E27FC236}">
                  <a16:creationId xmlns:a16="http://schemas.microsoft.com/office/drawing/2014/main" id="{B5DDCDFF-5C93-FF00-057B-9489F8FFB34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940630" y="2747488"/>
              <a:ext cx="165600" cy="180000"/>
            </a:xfrm>
            <a:prstGeom prst="rect">
              <a:avLst/>
            </a:prstGeom>
          </p:spPr>
        </p:pic>
        <p:pic>
          <p:nvPicPr>
            <p:cNvPr id="95" name="Graphic 94">
              <a:extLst>
                <a:ext uri="{FF2B5EF4-FFF2-40B4-BE49-F238E27FC236}">
                  <a16:creationId xmlns:a16="http://schemas.microsoft.com/office/drawing/2014/main" id="{3D38C421-8DD0-D444-65F9-9506A59B86E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933430" y="2987049"/>
              <a:ext cx="180000" cy="165600"/>
            </a:xfrm>
            <a:prstGeom prst="rect">
              <a:avLst/>
            </a:prstGeom>
          </p:spPr>
        </p:pic>
        <p:pic>
          <p:nvPicPr>
            <p:cNvPr id="96" name="Graphic 95">
              <a:extLst>
                <a:ext uri="{FF2B5EF4-FFF2-40B4-BE49-F238E27FC236}">
                  <a16:creationId xmlns:a16="http://schemas.microsoft.com/office/drawing/2014/main" id="{D634253A-C387-9F91-B396-C48A4A1FF22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933430" y="3212210"/>
              <a:ext cx="180000" cy="172800"/>
            </a:xfrm>
            <a:prstGeom prst="rect">
              <a:avLst/>
            </a:prstGeom>
          </p:spPr>
        </p:pic>
        <p:pic>
          <p:nvPicPr>
            <p:cNvPr id="97" name="Graphic 96">
              <a:extLst>
                <a:ext uri="{FF2B5EF4-FFF2-40B4-BE49-F238E27FC236}">
                  <a16:creationId xmlns:a16="http://schemas.microsoft.com/office/drawing/2014/main" id="{1B116D0F-843E-3C39-3754-62DF6162203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1933430" y="3444571"/>
              <a:ext cx="180000" cy="180000"/>
            </a:xfrm>
            <a:prstGeom prst="rect">
              <a:avLst/>
            </a:prstGeom>
          </p:spPr>
        </p:pic>
        <p:pic>
          <p:nvPicPr>
            <p:cNvPr id="98" name="Graphic 97">
              <a:extLst>
                <a:ext uri="{FF2B5EF4-FFF2-40B4-BE49-F238E27FC236}">
                  <a16:creationId xmlns:a16="http://schemas.microsoft.com/office/drawing/2014/main" id="{C42DA9F1-D7F4-2479-F103-AC23EA4E35F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1965830" y="4163254"/>
              <a:ext cx="115200" cy="180000"/>
            </a:xfrm>
            <a:prstGeom prst="rect">
              <a:avLst/>
            </a:prstGeom>
          </p:spPr>
        </p:pic>
        <p:pic>
          <p:nvPicPr>
            <p:cNvPr id="99" name="Graphic 98">
              <a:extLst>
                <a:ext uri="{FF2B5EF4-FFF2-40B4-BE49-F238E27FC236}">
                  <a16:creationId xmlns:a16="http://schemas.microsoft.com/office/drawing/2014/main" id="{50141F10-BAC5-086D-7005-DF8DCF6F0AA2}"/>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938830" y="3923693"/>
              <a:ext cx="169200" cy="180000"/>
            </a:xfrm>
            <a:prstGeom prst="rect">
              <a:avLst/>
            </a:prstGeom>
          </p:spPr>
        </p:pic>
        <p:pic>
          <p:nvPicPr>
            <p:cNvPr id="100" name="Graphic 99">
              <a:extLst>
                <a:ext uri="{FF2B5EF4-FFF2-40B4-BE49-F238E27FC236}">
                  <a16:creationId xmlns:a16="http://schemas.microsoft.com/office/drawing/2014/main" id="{D60008CF-F054-4C33-3DC1-02F7A0DA0B0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942430" y="3684132"/>
              <a:ext cx="162000" cy="180000"/>
            </a:xfrm>
            <a:prstGeom prst="rect">
              <a:avLst/>
            </a:prstGeom>
          </p:spPr>
        </p:pic>
      </p:grpSp>
    </p:spTree>
    <p:extLst>
      <p:ext uri="{BB962C8B-B14F-4D97-AF65-F5344CB8AC3E}">
        <p14:creationId xmlns:p14="http://schemas.microsoft.com/office/powerpoint/2010/main" val="303534020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96C1F-1182-BC27-CBAE-2CE6003EB7FB}"/>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9A9A25DB-D969-589D-236C-E848C441A7F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
            <a:ext cx="12191999" cy="4681461"/>
          </a:xfrm>
          <a:prstGeom prst="rect">
            <a:avLst/>
          </a:prstGeom>
        </p:spPr>
      </p:pic>
      <p:pic>
        <p:nvPicPr>
          <p:cNvPr id="27" name="Afbeelding 26">
            <a:extLst>
              <a:ext uri="{FF2B5EF4-FFF2-40B4-BE49-F238E27FC236}">
                <a16:creationId xmlns:a16="http://schemas.microsoft.com/office/drawing/2014/main" id="{3C367034-732B-CE0D-87FF-E05E4EF693A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192000" y="-6648"/>
            <a:ext cx="12191999" cy="4681461"/>
          </a:xfrm>
          <a:prstGeom prst="rect">
            <a:avLst/>
          </a:prstGeom>
        </p:spPr>
      </p:pic>
      <p:grpSp>
        <p:nvGrpSpPr>
          <p:cNvPr id="28" name="Groep 27">
            <a:extLst>
              <a:ext uri="{FF2B5EF4-FFF2-40B4-BE49-F238E27FC236}">
                <a16:creationId xmlns:a16="http://schemas.microsoft.com/office/drawing/2014/main" id="{14DFC534-826C-DBA6-8E43-B2EB5D45B005}"/>
              </a:ext>
            </a:extLst>
          </p:cNvPr>
          <p:cNvGrpSpPr/>
          <p:nvPr/>
        </p:nvGrpSpPr>
        <p:grpSpPr>
          <a:xfrm>
            <a:off x="12192000" y="-4645"/>
            <a:ext cx="12191999" cy="4681461"/>
            <a:chOff x="0" y="3"/>
            <a:chExt cx="12191999" cy="4681461"/>
          </a:xfrm>
        </p:grpSpPr>
        <p:pic>
          <p:nvPicPr>
            <p:cNvPr id="31" name="Afbeelding 30">
              <a:extLst>
                <a:ext uri="{FF2B5EF4-FFF2-40B4-BE49-F238E27FC236}">
                  <a16:creationId xmlns:a16="http://schemas.microsoft.com/office/drawing/2014/main" id="{9E22C7D5-ADA9-1E34-2705-9B753E0B10C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b="-7174"/>
            <a:stretch/>
          </p:blipFill>
          <p:spPr>
            <a:xfrm>
              <a:off x="0" y="3"/>
              <a:ext cx="12191999" cy="4681461"/>
            </a:xfrm>
            <a:prstGeom prst="rect">
              <a:avLst/>
            </a:prstGeom>
          </p:spPr>
        </p:pic>
        <p:sp>
          <p:nvSpPr>
            <p:cNvPr id="32" name="Rechthoek 31">
              <a:extLst>
                <a:ext uri="{FF2B5EF4-FFF2-40B4-BE49-F238E27FC236}">
                  <a16:creationId xmlns:a16="http://schemas.microsoft.com/office/drawing/2014/main" id="{90D2F2F4-A39B-D453-7A76-DCD184EA8292}"/>
                </a:ext>
              </a:extLst>
            </p:cNvPr>
            <p:cNvSpPr/>
            <p:nvPr/>
          </p:nvSpPr>
          <p:spPr>
            <a:xfrm>
              <a:off x="1" y="4345790"/>
              <a:ext cx="565375" cy="331669"/>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3" name="Rechthoek 32">
              <a:extLst>
                <a:ext uri="{FF2B5EF4-FFF2-40B4-BE49-F238E27FC236}">
                  <a16:creationId xmlns:a16="http://schemas.microsoft.com/office/drawing/2014/main" id="{B77D181F-E291-C2E9-E357-69C7D0D28D8D}"/>
                </a:ext>
              </a:extLst>
            </p:cNvPr>
            <p:cNvSpPr/>
            <p:nvPr/>
          </p:nvSpPr>
          <p:spPr>
            <a:xfrm rot="16200000">
              <a:off x="389380" y="4287438"/>
              <a:ext cx="565375" cy="213380"/>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sp>
        <p:nvSpPr>
          <p:cNvPr id="24" name="Rechthoek 23">
            <a:extLst>
              <a:ext uri="{FF2B5EF4-FFF2-40B4-BE49-F238E27FC236}">
                <a16:creationId xmlns:a16="http://schemas.microsoft.com/office/drawing/2014/main" id="{8806B7EF-E2A9-78C8-1EA6-9477E0F16B6C}"/>
              </a:ext>
            </a:extLst>
          </p:cNvPr>
          <p:cNvSpPr/>
          <p:nvPr/>
        </p:nvSpPr>
        <p:spPr>
          <a:xfrm>
            <a:off x="1" y="4758815"/>
            <a:ext cx="6275078" cy="168864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47" name="Rechthoek 46">
            <a:extLst>
              <a:ext uri="{FF2B5EF4-FFF2-40B4-BE49-F238E27FC236}">
                <a16:creationId xmlns:a16="http://schemas.microsoft.com/office/drawing/2014/main" id="{9F6C7AAF-8869-1EC6-D50C-0B3C6427AFA3}"/>
              </a:ext>
            </a:extLst>
          </p:cNvPr>
          <p:cNvSpPr/>
          <p:nvPr/>
        </p:nvSpPr>
        <p:spPr>
          <a:xfrm>
            <a:off x="12192000" y="3314728"/>
            <a:ext cx="10623107" cy="2330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tx1"/>
              </a:solidFill>
            </a:endParaRPr>
          </a:p>
        </p:txBody>
      </p:sp>
      <p:sp>
        <p:nvSpPr>
          <p:cNvPr id="59" name="Title 1">
            <a:extLst>
              <a:ext uri="{FF2B5EF4-FFF2-40B4-BE49-F238E27FC236}">
                <a16:creationId xmlns:a16="http://schemas.microsoft.com/office/drawing/2014/main" id="{3D8E71FC-4BAD-289D-4AAB-65AA5078A612}"/>
              </a:ext>
            </a:extLst>
          </p:cNvPr>
          <p:cNvSpPr txBox="1">
            <a:spLocks/>
          </p:cNvSpPr>
          <p:nvPr/>
        </p:nvSpPr>
        <p:spPr>
          <a:xfrm>
            <a:off x="896559" y="5836838"/>
            <a:ext cx="3060000"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lgn="l" rtl="0">
              <a:buNone/>
            </a:pPr>
            <a:r>
              <a:rPr lang="en-gb" b="1" i="0" u="none" baseline="0"/>
              <a:t>Heating and/or cooling jacket</a:t>
            </a:r>
            <a:r>
              <a:rPr lang="en-gb" b="0" i="0" u="none" baseline="0"/>
              <a:t>	</a:t>
            </a:r>
          </a:p>
        </p:txBody>
      </p:sp>
      <p:sp>
        <p:nvSpPr>
          <p:cNvPr id="61" name="Title 1">
            <a:extLst>
              <a:ext uri="{FF2B5EF4-FFF2-40B4-BE49-F238E27FC236}">
                <a16:creationId xmlns:a16="http://schemas.microsoft.com/office/drawing/2014/main" id="{09946416-B080-CB5D-519D-769720DEFB74}"/>
              </a:ext>
            </a:extLst>
          </p:cNvPr>
          <p:cNvSpPr txBox="1">
            <a:spLocks/>
          </p:cNvSpPr>
          <p:nvPr/>
        </p:nvSpPr>
        <p:spPr>
          <a:xfrm>
            <a:off x="3675202" y="5831561"/>
            <a:ext cx="1632577" cy="373183"/>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lgn="l" rtl="0">
              <a:buNone/>
            </a:pPr>
            <a:r>
              <a:rPr lang="en-gb" b="1" i="0" u="none" baseline="0" dirty="0"/>
              <a:t>Stirring technology</a:t>
            </a:r>
            <a:endParaRPr lang="en-gb" dirty="0"/>
          </a:p>
        </p:txBody>
      </p:sp>
      <p:sp>
        <p:nvSpPr>
          <p:cNvPr id="11" name="Rechthoek 10">
            <a:extLst>
              <a:ext uri="{FF2B5EF4-FFF2-40B4-BE49-F238E27FC236}">
                <a16:creationId xmlns:a16="http://schemas.microsoft.com/office/drawing/2014/main" id="{09071413-3C01-40DF-6FF5-F716C44DAF19}"/>
              </a:ext>
            </a:extLst>
          </p:cNvPr>
          <p:cNvSpPr/>
          <p:nvPr/>
        </p:nvSpPr>
        <p:spPr>
          <a:xfrm>
            <a:off x="1"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12" name="Rechthoek 11">
            <a:extLst>
              <a:ext uri="{FF2B5EF4-FFF2-40B4-BE49-F238E27FC236}">
                <a16:creationId xmlns:a16="http://schemas.microsoft.com/office/drawing/2014/main" id="{A1AB9B4F-4CE2-0A5E-A203-112F94EA74AF}"/>
              </a:ext>
            </a:extLst>
          </p:cNvPr>
          <p:cNvSpPr/>
          <p:nvPr/>
        </p:nvSpPr>
        <p:spPr>
          <a:xfrm rot="5400000">
            <a:off x="-285988" y="2554925"/>
            <a:ext cx="1921134" cy="20836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5" name="Titel 2">
            <a:extLst>
              <a:ext uri="{FF2B5EF4-FFF2-40B4-BE49-F238E27FC236}">
                <a16:creationId xmlns:a16="http://schemas.microsoft.com/office/drawing/2014/main" id="{67D0BB4B-452B-EF56-4D5E-B647A18B733C}"/>
              </a:ext>
            </a:extLst>
          </p:cNvPr>
          <p:cNvSpPr txBox="1">
            <a:spLocks/>
          </p:cNvSpPr>
          <p:nvPr/>
        </p:nvSpPr>
        <p:spPr>
          <a:xfrm>
            <a:off x="675568" y="4950658"/>
            <a:ext cx="2352562" cy="310846"/>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dirty="0">
                <a:solidFill>
                  <a:srgbClr val="171796"/>
                </a:solidFill>
                <a:latin typeface="DINCond-Bold" pitchFamily="50" charset="0"/>
                <a:ea typeface="DINCond-Bold" pitchFamily="50" charset="0"/>
                <a:cs typeface="DINCond-Bold" pitchFamily="50" charset="0"/>
              </a:rPr>
              <a:t>From A to Z (Turnkey)</a:t>
            </a:r>
          </a:p>
        </p:txBody>
      </p:sp>
      <p:sp>
        <p:nvSpPr>
          <p:cNvPr id="29" name="Rechthoek 28">
            <a:extLst>
              <a:ext uri="{FF2B5EF4-FFF2-40B4-BE49-F238E27FC236}">
                <a16:creationId xmlns:a16="http://schemas.microsoft.com/office/drawing/2014/main" id="{FC224669-0CB3-0A53-F816-5E5B06D60193}"/>
              </a:ext>
            </a:extLst>
          </p:cNvPr>
          <p:cNvSpPr/>
          <p:nvPr/>
        </p:nvSpPr>
        <p:spPr>
          <a:xfrm>
            <a:off x="11413240"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30" name="Rechthoek 29">
            <a:extLst>
              <a:ext uri="{FF2B5EF4-FFF2-40B4-BE49-F238E27FC236}">
                <a16:creationId xmlns:a16="http://schemas.microsoft.com/office/drawing/2014/main" id="{5A63D0D2-2DF0-4D98-1D17-5F3CF9A0BFB3}"/>
              </a:ext>
            </a:extLst>
          </p:cNvPr>
          <p:cNvSpPr/>
          <p:nvPr/>
        </p:nvSpPr>
        <p:spPr>
          <a:xfrm rot="5400000">
            <a:off x="10709325" y="2402456"/>
            <a:ext cx="1616192" cy="20836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6" name="Tijdelijke aanduiding voor tekst 10">
            <a:extLst>
              <a:ext uri="{FF2B5EF4-FFF2-40B4-BE49-F238E27FC236}">
                <a16:creationId xmlns:a16="http://schemas.microsoft.com/office/drawing/2014/main" id="{9F831846-F461-8A89-77CE-F3770543971E}"/>
              </a:ext>
            </a:extLst>
          </p:cNvPr>
          <p:cNvSpPr txBox="1">
            <a:spLocks/>
          </p:cNvSpPr>
          <p:nvPr/>
        </p:nvSpPr>
        <p:spPr>
          <a:xfrm>
            <a:off x="508709" y="540907"/>
            <a:ext cx="9429551"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dirty="0">
                <a:latin typeface="DINCond-Bold" pitchFamily="50" charset="0"/>
                <a:ea typeface="DINCond-Bold" pitchFamily="50" charset="0"/>
                <a:cs typeface="DINCond-Bold" pitchFamily="50" charset="0"/>
              </a:rPr>
              <a:t>MECHANICAL, ELECTRICAL &amp; INSTRUMENTATION AND AUTOMATION</a:t>
            </a:r>
          </a:p>
        </p:txBody>
      </p:sp>
      <p:sp>
        <p:nvSpPr>
          <p:cNvPr id="44" name="Title 1">
            <a:extLst>
              <a:ext uri="{FF2B5EF4-FFF2-40B4-BE49-F238E27FC236}">
                <a16:creationId xmlns:a16="http://schemas.microsoft.com/office/drawing/2014/main" id="{3A5BCD99-E6CE-AC19-6F94-AFE1DEAED128}"/>
              </a:ext>
            </a:extLst>
          </p:cNvPr>
          <p:cNvSpPr txBox="1">
            <a:spLocks/>
          </p:cNvSpPr>
          <p:nvPr/>
        </p:nvSpPr>
        <p:spPr>
          <a:xfrm>
            <a:off x="896559" y="5413764"/>
            <a:ext cx="1012901"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lgn="l" rtl="0">
              <a:buNone/>
            </a:pPr>
            <a:r>
              <a:rPr lang="en-gb" b="1" i="0" u="none" baseline="0"/>
              <a:t>Controls</a:t>
            </a:r>
            <a:endParaRPr lang="en-gb" dirty="0"/>
          </a:p>
        </p:txBody>
      </p:sp>
      <p:pic>
        <p:nvPicPr>
          <p:cNvPr id="52" name="Graphic 51">
            <a:extLst>
              <a:ext uri="{FF2B5EF4-FFF2-40B4-BE49-F238E27FC236}">
                <a16:creationId xmlns:a16="http://schemas.microsoft.com/office/drawing/2014/main" id="{17FDBE34-8370-5A8A-F4F1-D2CCF3D793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2590" y="5481774"/>
            <a:ext cx="180975" cy="228600"/>
          </a:xfrm>
          <a:prstGeom prst="rect">
            <a:avLst/>
          </a:prstGeom>
        </p:spPr>
      </p:pic>
      <p:pic>
        <p:nvPicPr>
          <p:cNvPr id="54" name="Graphic 53">
            <a:extLst>
              <a:ext uri="{FF2B5EF4-FFF2-40B4-BE49-F238E27FC236}">
                <a16:creationId xmlns:a16="http://schemas.microsoft.com/office/drawing/2014/main" id="{A63F7ED2-D8A1-A3E9-798C-323F202898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84014" y="5898852"/>
            <a:ext cx="238125" cy="219075"/>
          </a:xfrm>
          <a:prstGeom prst="rect">
            <a:avLst/>
          </a:prstGeom>
        </p:spPr>
      </p:pic>
      <p:pic>
        <p:nvPicPr>
          <p:cNvPr id="56" name="Graphic 55">
            <a:extLst>
              <a:ext uri="{FF2B5EF4-FFF2-40B4-BE49-F238E27FC236}">
                <a16:creationId xmlns:a16="http://schemas.microsoft.com/office/drawing/2014/main" id="{E6F6F316-D3AE-044F-3B25-E0E0A32339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2259" y="5947236"/>
            <a:ext cx="228600" cy="180975"/>
          </a:xfrm>
          <a:prstGeom prst="rect">
            <a:avLst/>
          </a:prstGeom>
        </p:spPr>
      </p:pic>
      <p:pic>
        <p:nvPicPr>
          <p:cNvPr id="58" name="Graphic 57">
            <a:extLst>
              <a:ext uri="{FF2B5EF4-FFF2-40B4-BE49-F238E27FC236}">
                <a16:creationId xmlns:a16="http://schemas.microsoft.com/office/drawing/2014/main" id="{F22E08B4-525A-8FED-4865-1BA3D97FF5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2259" y="5449512"/>
            <a:ext cx="228600" cy="247650"/>
          </a:xfrm>
          <a:prstGeom prst="rect">
            <a:avLst/>
          </a:prstGeom>
        </p:spPr>
      </p:pic>
      <p:sp>
        <p:nvSpPr>
          <p:cNvPr id="60" name="Title 1">
            <a:extLst>
              <a:ext uri="{FF2B5EF4-FFF2-40B4-BE49-F238E27FC236}">
                <a16:creationId xmlns:a16="http://schemas.microsoft.com/office/drawing/2014/main" id="{F75C5F4D-8618-E3D8-79F6-6C1C96AEDFC2}"/>
              </a:ext>
            </a:extLst>
          </p:cNvPr>
          <p:cNvSpPr txBox="1">
            <a:spLocks/>
          </p:cNvSpPr>
          <p:nvPr/>
        </p:nvSpPr>
        <p:spPr>
          <a:xfrm>
            <a:off x="3675202" y="5371504"/>
            <a:ext cx="1632577" cy="350104"/>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marL="95250" indent="0" algn="l" rtl="0">
              <a:buNone/>
            </a:pPr>
            <a:r>
              <a:rPr lang="en-gb" b="1" i="0" u="none" baseline="0"/>
              <a:t>Instrumentation</a:t>
            </a:r>
            <a:r>
              <a:rPr lang="en-gb" b="0" i="0" u="none" baseline="0"/>
              <a:t>	</a:t>
            </a:r>
          </a:p>
        </p:txBody>
      </p:sp>
      <p:sp>
        <p:nvSpPr>
          <p:cNvPr id="13" name="Rechthoek 12">
            <a:extLst>
              <a:ext uri="{FF2B5EF4-FFF2-40B4-BE49-F238E27FC236}">
                <a16:creationId xmlns:a16="http://schemas.microsoft.com/office/drawing/2014/main" id="{1803F9E1-26F3-B52B-C20F-62C942639F99}"/>
              </a:ext>
            </a:extLst>
          </p:cNvPr>
          <p:cNvSpPr/>
          <p:nvPr/>
        </p:nvSpPr>
        <p:spPr>
          <a:xfrm flipH="1">
            <a:off x="778755" y="3618771"/>
            <a:ext cx="6017725" cy="11203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63" name="Rechthoek 62">
            <a:extLst>
              <a:ext uri="{FF2B5EF4-FFF2-40B4-BE49-F238E27FC236}">
                <a16:creationId xmlns:a16="http://schemas.microsoft.com/office/drawing/2014/main" id="{5E097AFC-BC2F-EB26-5E2D-EF71214DC3F8}"/>
              </a:ext>
            </a:extLst>
          </p:cNvPr>
          <p:cNvSpPr/>
          <p:nvPr/>
        </p:nvSpPr>
        <p:spPr>
          <a:xfrm flipV="1">
            <a:off x="0" y="4526327"/>
            <a:ext cx="900113" cy="2127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0" name="Rechthoek 9">
            <a:extLst>
              <a:ext uri="{FF2B5EF4-FFF2-40B4-BE49-F238E27FC236}">
                <a16:creationId xmlns:a16="http://schemas.microsoft.com/office/drawing/2014/main" id="{AE0B0D2E-9270-257E-AD10-0251DD5F2D4A}"/>
              </a:ext>
            </a:extLst>
          </p:cNvPr>
          <p:cNvSpPr/>
          <p:nvPr/>
        </p:nvSpPr>
        <p:spPr>
          <a:xfrm>
            <a:off x="1" y="3618769"/>
            <a:ext cx="565375" cy="697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 name="Rechthoek 2">
            <a:extLst>
              <a:ext uri="{FF2B5EF4-FFF2-40B4-BE49-F238E27FC236}">
                <a16:creationId xmlns:a16="http://schemas.microsoft.com/office/drawing/2014/main" id="{DBFA8150-7BD1-EB52-F9FB-E8D2D60D9C3A}"/>
              </a:ext>
            </a:extLst>
          </p:cNvPr>
          <p:cNvSpPr/>
          <p:nvPr/>
        </p:nvSpPr>
        <p:spPr>
          <a:xfrm>
            <a:off x="6675128" y="3314728"/>
            <a:ext cx="5516871" cy="2777310"/>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grpSp>
        <p:nvGrpSpPr>
          <p:cNvPr id="35" name="Elektra &amp; Instrumentatie">
            <a:extLst>
              <a:ext uri="{FF2B5EF4-FFF2-40B4-BE49-F238E27FC236}">
                <a16:creationId xmlns:a16="http://schemas.microsoft.com/office/drawing/2014/main" id="{0A68FBE6-E605-5650-0655-A2C43CE62C7B}"/>
              </a:ext>
            </a:extLst>
          </p:cNvPr>
          <p:cNvGrpSpPr/>
          <p:nvPr/>
        </p:nvGrpSpPr>
        <p:grpSpPr>
          <a:xfrm>
            <a:off x="12848722" y="3559268"/>
            <a:ext cx="4673480" cy="1828386"/>
            <a:chOff x="1613932" y="3265694"/>
            <a:chExt cx="4329996" cy="1694005"/>
          </a:xfrm>
        </p:grpSpPr>
        <p:sp>
          <p:nvSpPr>
            <p:cNvPr id="36" name="Titel Elektra &amp; Instrumentatie">
              <a:extLst>
                <a:ext uri="{FF2B5EF4-FFF2-40B4-BE49-F238E27FC236}">
                  <a16:creationId xmlns:a16="http://schemas.microsoft.com/office/drawing/2014/main" id="{2AD30C37-958F-B8F0-8BCF-A140A069FE33}"/>
                </a:ext>
              </a:extLst>
            </p:cNvPr>
            <p:cNvSpPr txBox="1">
              <a:spLocks/>
            </p:cNvSpPr>
            <p:nvPr/>
          </p:nvSpPr>
          <p:spPr>
            <a:xfrm>
              <a:off x="1613932" y="3265694"/>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dirty="0">
                  <a:solidFill>
                    <a:srgbClr val="171796"/>
                  </a:solidFill>
                  <a:latin typeface="DINCond-Bold" pitchFamily="50" charset="0"/>
                  <a:ea typeface="DINCond-Bold" pitchFamily="50" charset="0"/>
                  <a:cs typeface="DINCond-Bold" pitchFamily="50" charset="0"/>
                </a:rPr>
                <a:t>Electrical &amp; Instrumentation</a:t>
              </a:r>
            </a:p>
          </p:txBody>
        </p:sp>
        <p:sp>
          <p:nvSpPr>
            <p:cNvPr id="37" name="Tekstvak Elektra &amp; Instrumentatie">
              <a:extLst>
                <a:ext uri="{FF2B5EF4-FFF2-40B4-BE49-F238E27FC236}">
                  <a16:creationId xmlns:a16="http://schemas.microsoft.com/office/drawing/2014/main" id="{D9ABF6F8-4BAD-C7D1-4AB8-CACE58BD3FAB}"/>
                </a:ext>
              </a:extLst>
            </p:cNvPr>
            <p:cNvSpPr txBox="1"/>
            <p:nvPr/>
          </p:nvSpPr>
          <p:spPr>
            <a:xfrm>
              <a:off x="1613932" y="3557207"/>
              <a:ext cx="4329996" cy="1402492"/>
            </a:xfrm>
            <a:prstGeom prst="rect">
              <a:avLst/>
            </a:prstGeom>
            <a:noFill/>
          </p:spPr>
          <p:txBody>
            <a:bodyPr wrap="square">
              <a:spAutoFit/>
            </a:bodyPr>
            <a:lstStyle/>
            <a:p>
              <a:pPr algn="l" rtl="0">
                <a:lnSpc>
                  <a:spcPct val="107000"/>
                </a:lnSpc>
                <a:spcAft>
                  <a:spcPts val="863"/>
                </a:spcAft>
              </a:pPr>
              <a:r>
                <a:rPr lang="en-gb" sz="1079" b="0" i="0" u="none" baseline="0" dirty="0">
                  <a:latin typeface="DINNextW01-Regular" panose="020B0503020203050203" pitchFamily="34" charset="0"/>
                  <a:ea typeface="Calibri" panose="020F0502020204030204" pitchFamily="34" charset="0"/>
                  <a:cs typeface="Arial" panose="020B0604020202020204" pitchFamily="34" charset="0"/>
                </a:rPr>
                <a:t>Veenbrink RVS does not stop at mechanics. We supply complete systems equipped with electrical components and the corresponding controls. With electronics and instrumentation, we can turn a relatively simple tank into a sophisticated machine. We supply machines for use in both safe and ATEX classified areas. Processes often require specific instrumentation for level, temperature, pressure and pH recording, among others. Do you have preferred suppliers for instrumentation? Great! Do you want us to select the best components? No problem!</a:t>
              </a:r>
            </a:p>
          </p:txBody>
        </p:sp>
      </p:grpSp>
      <p:grpSp>
        <p:nvGrpSpPr>
          <p:cNvPr id="4" name="Mechanica">
            <a:extLst>
              <a:ext uri="{FF2B5EF4-FFF2-40B4-BE49-F238E27FC236}">
                <a16:creationId xmlns:a16="http://schemas.microsoft.com/office/drawing/2014/main" id="{F48BA4FE-175D-9F69-5B55-125695374CFE}"/>
              </a:ext>
            </a:extLst>
          </p:cNvPr>
          <p:cNvGrpSpPr/>
          <p:nvPr/>
        </p:nvGrpSpPr>
        <p:grpSpPr>
          <a:xfrm>
            <a:off x="7118470" y="3559267"/>
            <a:ext cx="4673480" cy="2183739"/>
            <a:chOff x="1613932" y="3265694"/>
            <a:chExt cx="4329996" cy="2023241"/>
          </a:xfrm>
        </p:grpSpPr>
        <p:sp>
          <p:nvSpPr>
            <p:cNvPr id="5" name="Titel Mechanica">
              <a:extLst>
                <a:ext uri="{FF2B5EF4-FFF2-40B4-BE49-F238E27FC236}">
                  <a16:creationId xmlns:a16="http://schemas.microsoft.com/office/drawing/2014/main" id="{C621B447-3FE6-5CDB-1FE2-3607665B663D}"/>
                </a:ext>
              </a:extLst>
            </p:cNvPr>
            <p:cNvSpPr txBox="1">
              <a:spLocks/>
            </p:cNvSpPr>
            <p:nvPr/>
          </p:nvSpPr>
          <p:spPr>
            <a:xfrm>
              <a:off x="1613932" y="3265694"/>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dirty="0">
                  <a:solidFill>
                    <a:srgbClr val="171796"/>
                  </a:solidFill>
                  <a:latin typeface="DINCond-Bold" pitchFamily="50" charset="0"/>
                  <a:ea typeface="DINCond-Bold" pitchFamily="50" charset="0"/>
                  <a:cs typeface="DINCond-Bold" pitchFamily="50" charset="0"/>
                </a:rPr>
                <a:t>Mechanical</a:t>
              </a:r>
            </a:p>
          </p:txBody>
        </p:sp>
        <p:sp>
          <p:nvSpPr>
            <p:cNvPr id="6" name="Tekstvak Mechanica">
              <a:extLst>
                <a:ext uri="{FF2B5EF4-FFF2-40B4-BE49-F238E27FC236}">
                  <a16:creationId xmlns:a16="http://schemas.microsoft.com/office/drawing/2014/main" id="{278AE4A2-20E6-F053-2608-92DEC6945CFD}"/>
                </a:ext>
              </a:extLst>
            </p:cNvPr>
            <p:cNvSpPr txBox="1"/>
            <p:nvPr/>
          </p:nvSpPr>
          <p:spPr>
            <a:xfrm>
              <a:off x="1613932" y="3557207"/>
              <a:ext cx="4329996" cy="1731728"/>
            </a:xfrm>
            <a:prstGeom prst="rect">
              <a:avLst/>
            </a:prstGeom>
            <a:noFill/>
          </p:spPr>
          <p:txBody>
            <a:bodyPr wrap="square">
              <a:spAutoFit/>
            </a:bodyPr>
            <a:lstStyle/>
            <a:p>
              <a:pPr algn="l" rtl="0">
                <a:lnSpc>
                  <a:spcPct val="107000"/>
                </a:lnSpc>
                <a:spcAft>
                  <a:spcPts val="863"/>
                </a:spcAft>
              </a:pPr>
              <a:r>
                <a:rPr lang="en-gb" sz="1079" b="0" i="0" u="none" baseline="0" dirty="0">
                  <a:latin typeface="DINNextW01-Regular" panose="020B0503020203050203" pitchFamily="34" charset="0"/>
                  <a:ea typeface="Calibri" panose="020F0502020204030204" pitchFamily="34" charset="0"/>
                  <a:cs typeface="Arial" panose="020B0604020202020204" pitchFamily="34" charset="0"/>
                </a:rPr>
                <a:t>We provide tailor-made mechanical solutions for complex issues, in the highest degree of finish and suitable for both atmospheric and pressurised applications. Veenbrink RVS supplies both single-walled and insulated tanks and equipped with all necessary process connections in terms of security, cleaning, sampling or access and inspection. In addition, facilities can be installed to stir, mix, heat or cool the medium. The right fittings and standards are applied depending on the specific application. We know better than anyone that every process is unique and therefore requires specific equipment requirements. We therefore design the equipment in close cooperation with you and the operators. </a:t>
              </a:r>
            </a:p>
          </p:txBody>
        </p:sp>
      </p:grpSp>
      <p:sp>
        <p:nvSpPr>
          <p:cNvPr id="42" name="Rechthoek 41">
            <a:extLst>
              <a:ext uri="{FF2B5EF4-FFF2-40B4-BE49-F238E27FC236}">
                <a16:creationId xmlns:a16="http://schemas.microsoft.com/office/drawing/2014/main" id="{5801A368-327D-B93C-9B35-2F7A9B1E8F0A}"/>
              </a:ext>
            </a:extLst>
          </p:cNvPr>
          <p:cNvSpPr/>
          <p:nvPr/>
        </p:nvSpPr>
        <p:spPr>
          <a:xfrm>
            <a:off x="6461746" y="6092039"/>
            <a:ext cx="5718881" cy="765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8" name="Groep 7">
            <a:extLst>
              <a:ext uri="{FF2B5EF4-FFF2-40B4-BE49-F238E27FC236}">
                <a16:creationId xmlns:a16="http://schemas.microsoft.com/office/drawing/2014/main" id="{08D9879E-96B1-48E9-FBC5-00DE6E5E9C58}"/>
              </a:ext>
            </a:extLst>
          </p:cNvPr>
          <p:cNvGrpSpPr/>
          <p:nvPr/>
        </p:nvGrpSpPr>
        <p:grpSpPr>
          <a:xfrm>
            <a:off x="10810194" y="0"/>
            <a:ext cx="1062000" cy="931868"/>
            <a:chOff x="9156044" y="-21266"/>
            <a:chExt cx="1062000" cy="931868"/>
          </a:xfrm>
        </p:grpSpPr>
        <p:sp>
          <p:nvSpPr>
            <p:cNvPr id="9" name="Tijdelijke aanduiding voor tekst 131">
              <a:extLst>
                <a:ext uri="{FF2B5EF4-FFF2-40B4-BE49-F238E27FC236}">
                  <a16:creationId xmlns:a16="http://schemas.microsoft.com/office/drawing/2014/main" id="{8040F2FF-38A8-FD9C-F097-9F6E72DA0415}"/>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3" name="Afbeelding 22">
              <a:extLst>
                <a:ext uri="{FF2B5EF4-FFF2-40B4-BE49-F238E27FC236}">
                  <a16:creationId xmlns:a16="http://schemas.microsoft.com/office/drawing/2014/main" id="{DA9BB2E6-752A-7418-51C9-5E65AB860C28}"/>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4" name="Tijdelijke aanduiding voor dianummer 5">
            <a:extLst>
              <a:ext uri="{FF2B5EF4-FFF2-40B4-BE49-F238E27FC236}">
                <a16:creationId xmlns:a16="http://schemas.microsoft.com/office/drawing/2014/main" id="{3FF0814E-4932-74D1-90F7-AB0D4372460A}"/>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18</a:t>
            </a:fld>
            <a:endParaRPr lang="en-gb">
              <a:latin typeface="DINCond-Bold" pitchFamily="50" charset="0"/>
            </a:endParaRPr>
          </a:p>
        </p:txBody>
      </p:sp>
      <p:grpSp>
        <p:nvGrpSpPr>
          <p:cNvPr id="43" name="Automatisering">
            <a:extLst>
              <a:ext uri="{FF2B5EF4-FFF2-40B4-BE49-F238E27FC236}">
                <a16:creationId xmlns:a16="http://schemas.microsoft.com/office/drawing/2014/main" id="{841E145D-B752-ED9D-892B-C067E3B21E59}"/>
              </a:ext>
            </a:extLst>
          </p:cNvPr>
          <p:cNvGrpSpPr/>
          <p:nvPr/>
        </p:nvGrpSpPr>
        <p:grpSpPr>
          <a:xfrm>
            <a:off x="17842008" y="3559267"/>
            <a:ext cx="4673480" cy="1650709"/>
            <a:chOff x="1613932" y="3265694"/>
            <a:chExt cx="4329996" cy="1529387"/>
          </a:xfrm>
        </p:grpSpPr>
        <p:sp>
          <p:nvSpPr>
            <p:cNvPr id="45" name="Titel Automatisering">
              <a:extLst>
                <a:ext uri="{FF2B5EF4-FFF2-40B4-BE49-F238E27FC236}">
                  <a16:creationId xmlns:a16="http://schemas.microsoft.com/office/drawing/2014/main" id="{A360734E-A613-D9F4-E997-5E455ED09117}"/>
                </a:ext>
              </a:extLst>
            </p:cNvPr>
            <p:cNvSpPr txBox="1">
              <a:spLocks/>
            </p:cNvSpPr>
            <p:nvPr/>
          </p:nvSpPr>
          <p:spPr>
            <a:xfrm>
              <a:off x="1613932" y="3265694"/>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a:solidFill>
                    <a:srgbClr val="171796"/>
                  </a:solidFill>
                  <a:latin typeface="DINCond-Bold" pitchFamily="50" charset="0"/>
                  <a:ea typeface="DINCond-Bold" pitchFamily="50" charset="0"/>
                  <a:cs typeface="DINCond-Bold" pitchFamily="50" charset="0"/>
                </a:rPr>
                <a:t>Automation</a:t>
              </a:r>
            </a:p>
          </p:txBody>
        </p:sp>
        <p:sp>
          <p:nvSpPr>
            <p:cNvPr id="46" name="Tekstvak Automatisering">
              <a:extLst>
                <a:ext uri="{FF2B5EF4-FFF2-40B4-BE49-F238E27FC236}">
                  <a16:creationId xmlns:a16="http://schemas.microsoft.com/office/drawing/2014/main" id="{950682BE-FAC7-1B38-B2CD-690D149EA89D}"/>
                </a:ext>
              </a:extLst>
            </p:cNvPr>
            <p:cNvSpPr txBox="1"/>
            <p:nvPr/>
          </p:nvSpPr>
          <p:spPr>
            <a:xfrm>
              <a:off x="1613932" y="3557207"/>
              <a:ext cx="4329996" cy="1237874"/>
            </a:xfrm>
            <a:prstGeom prst="rect">
              <a:avLst/>
            </a:prstGeom>
            <a:noFill/>
          </p:spPr>
          <p:txBody>
            <a:bodyPr wrap="square">
              <a:spAutoFit/>
            </a:bodyPr>
            <a:lstStyle/>
            <a:p>
              <a:pPr algn="l" rtl="0">
                <a:lnSpc>
                  <a:spcPct val="107000"/>
                </a:lnSpc>
                <a:spcAft>
                  <a:spcPts val="863"/>
                </a:spcAft>
              </a:pPr>
              <a:r>
                <a:rPr lang="en-gb" sz="1079" b="0" i="0" u="none" baseline="0">
                  <a:latin typeface="DINNextW01-Regular" panose="020B0503020203050203" pitchFamily="34" charset="0"/>
                  <a:ea typeface="Calibri" panose="020F0502020204030204" pitchFamily="34" charset="0"/>
                  <a:cs typeface="Arial" panose="020B0604020202020204" pitchFamily="34" charset="0"/>
                </a:rPr>
                <a:t>The simplest solution for controlling your process equipment locally, is hardware-based and by means of push buttons on the electrical cabinet. For more options with controlling and monitoring programmes and recipes, you can opt for a PLC or, for larger systems, a SCADA solution, where control of your equipment can take place both locally and remotely. For automation, we work together with our renowned partners. </a:t>
              </a:r>
            </a:p>
          </p:txBody>
        </p:sp>
      </p:grpSp>
    </p:spTree>
    <p:extLst>
      <p:ext uri="{BB962C8B-B14F-4D97-AF65-F5344CB8AC3E}">
        <p14:creationId xmlns:p14="http://schemas.microsoft.com/office/powerpoint/2010/main" val="37684411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26">
                                            <p:bg/>
                                          </p:spTgt>
                                        </p:tgtEl>
                                        <p:attrNameLst>
                                          <p:attrName>style.visibility</p:attrName>
                                        </p:attrNameLst>
                                      </p:cBhvr>
                                      <p:to>
                                        <p:strVal val="visible"/>
                                      </p:to>
                                    </p:set>
                                    <p:anim calcmode="lin" valueType="num">
                                      <p:cBhvr>
                                        <p:cTn id="7" dur="750" fill="hold"/>
                                        <p:tgtEl>
                                          <p:spTgt spid="26">
                                            <p:bg/>
                                          </p:spTgt>
                                        </p:tgtEl>
                                        <p:attrNameLst>
                                          <p:attrName>ppt_x</p:attrName>
                                        </p:attrNameLst>
                                      </p:cBhvr>
                                      <p:tavLst>
                                        <p:tav tm="0">
                                          <p:val>
                                            <p:strVal val="#ppt_x"/>
                                          </p:val>
                                        </p:tav>
                                        <p:tav tm="100000">
                                          <p:val>
                                            <p:strVal val="#ppt_x"/>
                                          </p:val>
                                        </p:tav>
                                      </p:tavLst>
                                    </p:anim>
                                    <p:anim calcmode="lin" valueType="num">
                                      <p:cBhvr>
                                        <p:cTn id="8" dur="750" fill="hold"/>
                                        <p:tgtEl>
                                          <p:spTgt spid="26">
                                            <p:bg/>
                                          </p:spTgt>
                                        </p:tgtEl>
                                        <p:attrNameLst>
                                          <p:attrName>ppt_y</p:attrName>
                                        </p:attrNameLst>
                                      </p:cBhvr>
                                      <p:tavLst>
                                        <p:tav tm="0">
                                          <p:val>
                                            <p:strVal val="#ppt_y+#ppt_h/2"/>
                                          </p:val>
                                        </p:tav>
                                        <p:tav tm="100000">
                                          <p:val>
                                            <p:strVal val="#ppt_y"/>
                                          </p:val>
                                        </p:tav>
                                      </p:tavLst>
                                    </p:anim>
                                    <p:anim calcmode="lin" valueType="num">
                                      <p:cBhvr>
                                        <p:cTn id="9" dur="750" fill="hold"/>
                                        <p:tgtEl>
                                          <p:spTgt spid="26">
                                            <p:bg/>
                                          </p:spTgt>
                                        </p:tgtEl>
                                        <p:attrNameLst>
                                          <p:attrName>ppt_w</p:attrName>
                                        </p:attrNameLst>
                                      </p:cBhvr>
                                      <p:tavLst>
                                        <p:tav tm="0">
                                          <p:val>
                                            <p:strVal val="#ppt_w"/>
                                          </p:val>
                                        </p:tav>
                                        <p:tav tm="100000">
                                          <p:val>
                                            <p:strVal val="#ppt_w"/>
                                          </p:val>
                                        </p:tav>
                                      </p:tavLst>
                                    </p:anim>
                                    <p:anim calcmode="lin" valueType="num">
                                      <p:cBhvr>
                                        <p:cTn id="10" dur="750" fill="hold"/>
                                        <p:tgtEl>
                                          <p:spTgt spid="26">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right)">
                                      <p:cBhvr>
                                        <p:cTn id="13" dur="500"/>
                                        <p:tgtEl>
                                          <p:spTgt spid="2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 -3.7037E-6 L -1.00156 -3.7037E-6 " pathEditMode="relative" rAng="0" ptsTypes="AA">
                                      <p:cBhvr>
                                        <p:cTn id="17" dur="2000" fill="hold"/>
                                        <p:tgtEl>
                                          <p:spTgt spid="2"/>
                                        </p:tgtEl>
                                        <p:attrNameLst>
                                          <p:attrName>ppt_x</p:attrName>
                                          <p:attrName>ppt_y</p:attrName>
                                        </p:attrNameLst>
                                      </p:cBhvr>
                                      <p:rCtr x="-50078" y="0"/>
                                    </p:animMotion>
                                  </p:childTnLst>
                                </p:cTn>
                              </p:par>
                              <p:par>
                                <p:cTn id="18" presetID="35" presetClass="path" presetSubtype="0" accel="50000" decel="50000" fill="hold" nodeType="withEffect">
                                  <p:stCondLst>
                                    <p:cond delay="0"/>
                                  </p:stCondLst>
                                  <p:childTnLst>
                                    <p:animMotion origin="layout" path="M 0 2.22222E-6 L -1.00156 2.22222E-6 " pathEditMode="relative" rAng="0" ptsTypes="AA">
                                      <p:cBhvr>
                                        <p:cTn id="19" dur="2000" fill="hold"/>
                                        <p:tgtEl>
                                          <p:spTgt spid="27"/>
                                        </p:tgtEl>
                                        <p:attrNameLst>
                                          <p:attrName>ppt_x</p:attrName>
                                          <p:attrName>ppt_y</p:attrName>
                                        </p:attrNameLst>
                                      </p:cBhvr>
                                      <p:rCtr x="-50078" y="0"/>
                                    </p:animMotion>
                                  </p:childTnLst>
                                </p:cTn>
                              </p:par>
                              <p:par>
                                <p:cTn id="20" presetID="42" presetClass="path" presetSubtype="0" accel="50000" decel="50000" fill="hold" nodeType="withEffect">
                                  <p:stCondLst>
                                    <p:cond delay="0"/>
                                  </p:stCondLst>
                                  <p:childTnLst>
                                    <p:animMotion origin="layout" path="M -8.33333E-7 -3.7037E-6 L -8.33333E-7 0.51528 " pathEditMode="relative" rAng="0" ptsTypes="AA">
                                      <p:cBhvr>
                                        <p:cTn id="21" dur="2000" fill="hold"/>
                                        <p:tgtEl>
                                          <p:spTgt spid="4"/>
                                        </p:tgtEl>
                                        <p:attrNameLst>
                                          <p:attrName>ppt_x</p:attrName>
                                          <p:attrName>ppt_y</p:attrName>
                                        </p:attrNameLst>
                                      </p:cBhvr>
                                      <p:rCtr x="0" y="25764"/>
                                    </p:animMotion>
                                  </p:childTnLst>
                                </p:cTn>
                              </p:par>
                              <p:par>
                                <p:cTn id="22" presetID="35" presetClass="path" presetSubtype="0" accel="50000" decel="50000" fill="hold" nodeType="withEffect">
                                  <p:stCondLst>
                                    <p:cond delay="0"/>
                                  </p:stCondLst>
                                  <p:childTnLst>
                                    <p:animMotion origin="layout" path="M -2.91667E-6 2.22222E-6 L -0.47005 2.22222E-6 " pathEditMode="relative" rAng="0" ptsTypes="AA">
                                      <p:cBhvr>
                                        <p:cTn id="23" dur="2000" fill="hold"/>
                                        <p:tgtEl>
                                          <p:spTgt spid="35"/>
                                        </p:tgtEl>
                                        <p:attrNameLst>
                                          <p:attrName>ppt_x</p:attrName>
                                          <p:attrName>ppt_y</p:attrName>
                                        </p:attrNameLst>
                                      </p:cBhvr>
                                      <p:rCtr x="-23503" y="0"/>
                                    </p:animMotion>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0 7.40741E-7 L -1 0.0007 " pathEditMode="relative" rAng="0" ptsTypes="AA">
                                      <p:cBhvr>
                                        <p:cTn id="27" dur="2000" fill="hold"/>
                                        <p:tgtEl>
                                          <p:spTgt spid="28"/>
                                        </p:tgtEl>
                                        <p:attrNameLst>
                                          <p:attrName>ppt_x</p:attrName>
                                          <p:attrName>ppt_y</p:attrName>
                                        </p:attrNameLst>
                                      </p:cBhvr>
                                      <p:rCtr x="-50000" y="0"/>
                                    </p:animMotion>
                                  </p:childTnLst>
                                </p:cTn>
                              </p:par>
                              <p:par>
                                <p:cTn id="28" presetID="35" presetClass="path" presetSubtype="0" accel="50000" decel="50000" fill="hold" nodeType="withEffect">
                                  <p:stCondLst>
                                    <p:cond delay="0"/>
                                  </p:stCondLst>
                                  <p:childTnLst>
                                    <p:animMotion origin="layout" path="M -1.00156 2.22222E-6 L -2.00156 2.22222E-6 " pathEditMode="relative" rAng="0" ptsTypes="AA">
                                      <p:cBhvr>
                                        <p:cTn id="29" dur="2000" fill="hold"/>
                                        <p:tgtEl>
                                          <p:spTgt spid="27"/>
                                        </p:tgtEl>
                                        <p:attrNameLst>
                                          <p:attrName>ppt_x</p:attrName>
                                          <p:attrName>ppt_y</p:attrName>
                                        </p:attrNameLst>
                                      </p:cBhvr>
                                      <p:rCtr x="-50000" y="0"/>
                                    </p:animMotion>
                                  </p:childTnLst>
                                </p:cTn>
                              </p:par>
                              <p:par>
                                <p:cTn id="30" presetID="42" presetClass="path" presetSubtype="0" accel="50000" decel="50000" fill="hold" nodeType="withEffect">
                                  <p:stCondLst>
                                    <p:cond delay="0"/>
                                  </p:stCondLst>
                                  <p:childTnLst>
                                    <p:animMotion origin="layout" path="M -0.47005 2.22222E-6 L -0.47005 0.50949 " pathEditMode="relative" rAng="0" ptsTypes="AA">
                                      <p:cBhvr>
                                        <p:cTn id="31" dur="2000" fill="hold"/>
                                        <p:tgtEl>
                                          <p:spTgt spid="35"/>
                                        </p:tgtEl>
                                        <p:attrNameLst>
                                          <p:attrName>ppt_x</p:attrName>
                                          <p:attrName>ppt_y</p:attrName>
                                        </p:attrNameLst>
                                      </p:cBhvr>
                                      <p:rCtr x="0" y="25463"/>
                                    </p:animMotion>
                                  </p:childTnLst>
                                </p:cTn>
                              </p:par>
                              <p:par>
                                <p:cTn id="32" presetID="35" presetClass="path" presetSubtype="0" accel="50000" decel="50000" fill="hold" nodeType="withEffect">
                                  <p:stCondLst>
                                    <p:cond delay="0"/>
                                  </p:stCondLst>
                                  <p:childTnLst>
                                    <p:animMotion origin="layout" path="M 1.875E-6 -1.85185E-6 L -0.87956 -0.00092 " pathEditMode="relative" rAng="0" ptsTypes="AA">
                                      <p:cBhvr>
                                        <p:cTn id="33" dur="2000" fill="hold"/>
                                        <p:tgtEl>
                                          <p:spTgt spid="43"/>
                                        </p:tgtEl>
                                        <p:attrNameLst>
                                          <p:attrName>ppt_x</p:attrName>
                                          <p:attrName>ppt_y</p:attrName>
                                        </p:attrNameLst>
                                      </p:cBhvr>
                                      <p:rCtr x="-43984"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tmplLst>
          <p:tmpl>
            <p:tnLst>
              <p:par>
                <p:cTn presetID="17" presetClass="entr" presetSubtype="4" fill="hold" nodeType="withEffect">
                  <p:stCondLst>
                    <p:cond delay="3000"/>
                  </p:stCondLst>
                  <p:childTnLst>
                    <p:set>
                      <p:cBhvr>
                        <p:cTn dur="1" fill="hold">
                          <p:stCondLst>
                            <p:cond delay="0"/>
                          </p:stCondLst>
                        </p:cTn>
                        <p:tgtEl>
                          <p:spTgt spid="26"/>
                        </p:tgtEl>
                        <p:attrNameLst>
                          <p:attrName>style.visibility</p:attrName>
                        </p:attrNameLst>
                      </p:cBhvr>
                      <p:to>
                        <p:strVal val="visible"/>
                      </p:to>
                    </p:set>
                    <p:anim calcmode="lin" valueType="num">
                      <p:cBhvr>
                        <p:cTn dur="750" fill="hold"/>
                        <p:tgtEl>
                          <p:spTgt spid="26"/>
                        </p:tgtEl>
                        <p:attrNameLst>
                          <p:attrName>ppt_x</p:attrName>
                        </p:attrNameLst>
                      </p:cBhvr>
                      <p:tavLst>
                        <p:tav tm="0">
                          <p:val>
                            <p:strVal val="#ppt_x"/>
                          </p:val>
                        </p:tav>
                        <p:tav tm="100000">
                          <p:val>
                            <p:strVal val="#ppt_x"/>
                          </p:val>
                        </p:tav>
                      </p:tavLst>
                    </p:anim>
                    <p:anim calcmode="lin" valueType="num">
                      <p:cBhvr>
                        <p:cTn dur="750" fill="hold"/>
                        <p:tgtEl>
                          <p:spTgt spid="26"/>
                        </p:tgtEl>
                        <p:attrNameLst>
                          <p:attrName>ppt_y</p:attrName>
                        </p:attrNameLst>
                      </p:cBhvr>
                      <p:tavLst>
                        <p:tav tm="0">
                          <p:val>
                            <p:strVal val="#ppt_y+#ppt_h/2"/>
                          </p:val>
                        </p:tav>
                        <p:tav tm="100000">
                          <p:val>
                            <p:strVal val="#ppt_y"/>
                          </p:val>
                        </p:tav>
                      </p:tavLst>
                    </p:anim>
                    <p:anim calcmode="lin" valueType="num">
                      <p:cBhvr>
                        <p:cTn dur="750" fill="hold"/>
                        <p:tgtEl>
                          <p:spTgt spid="26"/>
                        </p:tgtEl>
                        <p:attrNameLst>
                          <p:attrName>ppt_w</p:attrName>
                        </p:attrNameLst>
                      </p:cBhvr>
                      <p:tavLst>
                        <p:tav tm="0">
                          <p:val>
                            <p:strVal val="#ppt_w"/>
                          </p:val>
                        </p:tav>
                        <p:tav tm="100000">
                          <p:val>
                            <p:strVal val="#ppt_w"/>
                          </p:val>
                        </p:tav>
                      </p:tavLst>
                    </p:anim>
                    <p:anim calcmode="lin" valueType="num">
                      <p:cBhvr>
                        <p:cTn dur="750" fill="hold"/>
                        <p:tgtEl>
                          <p:spTgt spid="26"/>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26"/>
                        </p:tgtEl>
                        <p:attrNameLst>
                          <p:attrName>style.visibility</p:attrName>
                        </p:attrNameLst>
                      </p:cBhvr>
                      <p:to>
                        <p:strVal val="visible"/>
                      </p:to>
                    </p:set>
                    <p:animEffect transition="in" filter="wipe(right)">
                      <p:cBhvr>
                        <p:cTn dur="500"/>
                        <p:tgtEl>
                          <p:spTgt spid="26"/>
                        </p:tgtEl>
                      </p:cBhvr>
                    </p:animEffect>
                  </p:childTnLst>
                </p:cTn>
              </p:par>
            </p:tnLst>
          </p:tmpl>
        </p:tmplLst>
      </p:b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DAF5-18BB-5F3A-D235-E6B1759EAEA8}"/>
            </a:ext>
          </a:extLst>
        </p:cNvPr>
        <p:cNvGrpSpPr/>
        <p:nvPr/>
      </p:nvGrpSpPr>
      <p:grpSpPr>
        <a:xfrm>
          <a:off x="0" y="0"/>
          <a:ext cx="0" cy="0"/>
          <a:chOff x="0" y="0"/>
          <a:chExt cx="0" cy="0"/>
        </a:xfrm>
      </p:grpSpPr>
      <p:grpSp>
        <p:nvGrpSpPr>
          <p:cNvPr id="5" name="Groep 4">
            <a:extLst>
              <a:ext uri="{FF2B5EF4-FFF2-40B4-BE49-F238E27FC236}">
                <a16:creationId xmlns:a16="http://schemas.microsoft.com/office/drawing/2014/main" id="{910F7A64-34B8-85B8-836A-F535D4A95E0A}"/>
              </a:ext>
            </a:extLst>
          </p:cNvPr>
          <p:cNvGrpSpPr/>
          <p:nvPr/>
        </p:nvGrpSpPr>
        <p:grpSpPr>
          <a:xfrm>
            <a:off x="10810194" y="0"/>
            <a:ext cx="1062000" cy="931868"/>
            <a:chOff x="9156044" y="-21266"/>
            <a:chExt cx="1062000" cy="931868"/>
          </a:xfrm>
        </p:grpSpPr>
        <p:sp>
          <p:nvSpPr>
            <p:cNvPr id="6" name="Tijdelijke aanduiding voor tekst 131">
              <a:extLst>
                <a:ext uri="{FF2B5EF4-FFF2-40B4-BE49-F238E27FC236}">
                  <a16:creationId xmlns:a16="http://schemas.microsoft.com/office/drawing/2014/main" id="{3CCC1B20-7EE9-114E-0EF9-5367BB134F89}"/>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7" name="Afbeelding 6">
              <a:extLst>
                <a:ext uri="{FF2B5EF4-FFF2-40B4-BE49-F238E27FC236}">
                  <a16:creationId xmlns:a16="http://schemas.microsoft.com/office/drawing/2014/main" id="{3F6B3B8A-F5E6-C4F7-7922-27EB0E0F3B1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4" name="Graphic 3">
            <a:extLst>
              <a:ext uri="{FF2B5EF4-FFF2-40B4-BE49-F238E27FC236}">
                <a16:creationId xmlns:a16="http://schemas.microsoft.com/office/drawing/2014/main" id="{FBA5EE96-DD82-EBD2-203A-DD416F385A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0084" y="639520"/>
            <a:ext cx="8077200" cy="4819650"/>
          </a:xfrm>
          <a:prstGeom prst="rect">
            <a:avLst/>
          </a:prstGeom>
        </p:spPr>
      </p:pic>
      <p:sp>
        <p:nvSpPr>
          <p:cNvPr id="15" name="Rechthoek 14">
            <a:extLst>
              <a:ext uri="{FF2B5EF4-FFF2-40B4-BE49-F238E27FC236}">
                <a16:creationId xmlns:a16="http://schemas.microsoft.com/office/drawing/2014/main" id="{7D903C67-B089-7675-786C-5D0FC4354FDC}"/>
              </a:ext>
            </a:extLst>
          </p:cNvPr>
          <p:cNvSpPr/>
          <p:nvPr/>
        </p:nvSpPr>
        <p:spPr>
          <a:xfrm>
            <a:off x="1" y="5168590"/>
            <a:ext cx="5433059" cy="139731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60" name="Tijdelijke aanduiding voor tekst 10">
            <a:extLst>
              <a:ext uri="{FF2B5EF4-FFF2-40B4-BE49-F238E27FC236}">
                <a16:creationId xmlns:a16="http://schemas.microsoft.com/office/drawing/2014/main" id="{E3D71F48-A7F8-337E-123A-3CE77052F25F}"/>
              </a:ext>
            </a:extLst>
          </p:cNvPr>
          <p:cNvSpPr txBox="1">
            <a:spLocks/>
          </p:cNvSpPr>
          <p:nvPr/>
        </p:nvSpPr>
        <p:spPr>
          <a:xfrm>
            <a:off x="508709" y="540907"/>
            <a:ext cx="2352903"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HOW WE DO IT</a:t>
            </a:r>
          </a:p>
        </p:txBody>
      </p:sp>
      <p:sp>
        <p:nvSpPr>
          <p:cNvPr id="8" name="Titel 2">
            <a:extLst>
              <a:ext uri="{FF2B5EF4-FFF2-40B4-BE49-F238E27FC236}">
                <a16:creationId xmlns:a16="http://schemas.microsoft.com/office/drawing/2014/main" id="{3449DFA1-E336-9F89-B863-68D8938CFA51}"/>
              </a:ext>
            </a:extLst>
          </p:cNvPr>
          <p:cNvSpPr txBox="1">
            <a:spLocks/>
          </p:cNvSpPr>
          <p:nvPr/>
        </p:nvSpPr>
        <p:spPr>
          <a:xfrm>
            <a:off x="4219913" y="540849"/>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Tailor-made offer</a:t>
            </a:r>
          </a:p>
        </p:txBody>
      </p:sp>
      <p:sp>
        <p:nvSpPr>
          <p:cNvPr id="12" name="Titel 2">
            <a:extLst>
              <a:ext uri="{FF2B5EF4-FFF2-40B4-BE49-F238E27FC236}">
                <a16:creationId xmlns:a16="http://schemas.microsoft.com/office/drawing/2014/main" id="{8771CE33-78C0-9DED-0D5D-04B3C18301BC}"/>
              </a:ext>
            </a:extLst>
          </p:cNvPr>
          <p:cNvSpPr txBox="1">
            <a:spLocks/>
          </p:cNvSpPr>
          <p:nvPr/>
        </p:nvSpPr>
        <p:spPr>
          <a:xfrm>
            <a:off x="6758606" y="540849"/>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Order intake</a:t>
            </a:r>
          </a:p>
        </p:txBody>
      </p:sp>
      <p:sp>
        <p:nvSpPr>
          <p:cNvPr id="62" name="Titel 2">
            <a:extLst>
              <a:ext uri="{FF2B5EF4-FFF2-40B4-BE49-F238E27FC236}">
                <a16:creationId xmlns:a16="http://schemas.microsoft.com/office/drawing/2014/main" id="{C66540AE-92A7-F731-1553-9AFF9C235ADC}"/>
              </a:ext>
            </a:extLst>
          </p:cNvPr>
          <p:cNvSpPr txBox="1">
            <a:spLocks/>
          </p:cNvSpPr>
          <p:nvPr/>
        </p:nvSpPr>
        <p:spPr>
          <a:xfrm>
            <a:off x="9370897" y="540849"/>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Engineering</a:t>
            </a:r>
          </a:p>
        </p:txBody>
      </p:sp>
      <p:sp>
        <p:nvSpPr>
          <p:cNvPr id="63" name="Titel 2">
            <a:extLst>
              <a:ext uri="{FF2B5EF4-FFF2-40B4-BE49-F238E27FC236}">
                <a16:creationId xmlns:a16="http://schemas.microsoft.com/office/drawing/2014/main" id="{445F00B7-218F-E8E3-10F3-5D929079B0EF}"/>
              </a:ext>
            </a:extLst>
          </p:cNvPr>
          <p:cNvSpPr txBox="1">
            <a:spLocks/>
          </p:cNvSpPr>
          <p:nvPr/>
        </p:nvSpPr>
        <p:spPr>
          <a:xfrm>
            <a:off x="10069910" y="2715851"/>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Procurement</a:t>
            </a:r>
          </a:p>
        </p:txBody>
      </p:sp>
      <p:sp>
        <p:nvSpPr>
          <p:cNvPr id="64" name="Titel 2">
            <a:extLst>
              <a:ext uri="{FF2B5EF4-FFF2-40B4-BE49-F238E27FC236}">
                <a16:creationId xmlns:a16="http://schemas.microsoft.com/office/drawing/2014/main" id="{03A96D08-4B33-9935-4194-5F5FBA6CB8EC}"/>
              </a:ext>
            </a:extLst>
          </p:cNvPr>
          <p:cNvSpPr txBox="1">
            <a:spLocks/>
          </p:cNvSpPr>
          <p:nvPr/>
        </p:nvSpPr>
        <p:spPr>
          <a:xfrm>
            <a:off x="8671601" y="2715851"/>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Production</a:t>
            </a:r>
          </a:p>
        </p:txBody>
      </p:sp>
      <p:sp>
        <p:nvSpPr>
          <p:cNvPr id="65" name="Titel 2">
            <a:extLst>
              <a:ext uri="{FF2B5EF4-FFF2-40B4-BE49-F238E27FC236}">
                <a16:creationId xmlns:a16="http://schemas.microsoft.com/office/drawing/2014/main" id="{4AFD2E3E-071C-CABF-1F9D-2C3C30716A73}"/>
              </a:ext>
            </a:extLst>
          </p:cNvPr>
          <p:cNvSpPr txBox="1">
            <a:spLocks/>
          </p:cNvSpPr>
          <p:nvPr/>
        </p:nvSpPr>
        <p:spPr>
          <a:xfrm>
            <a:off x="7364409" y="4965154"/>
            <a:ext cx="1307192"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Final inspection and delivery</a:t>
            </a:r>
          </a:p>
        </p:txBody>
      </p:sp>
      <p:pic>
        <p:nvPicPr>
          <p:cNvPr id="59" name="Graphic 58">
            <a:extLst>
              <a:ext uri="{FF2B5EF4-FFF2-40B4-BE49-F238E27FC236}">
                <a16:creationId xmlns:a16="http://schemas.microsoft.com/office/drawing/2014/main" id="{2EBFE753-F7CF-D786-3D41-5336F9220A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44406" y="4563408"/>
            <a:ext cx="3167737" cy="1104107"/>
          </a:xfrm>
          <a:prstGeom prst="rect">
            <a:avLst/>
          </a:prstGeom>
        </p:spPr>
      </p:pic>
      <p:pic>
        <p:nvPicPr>
          <p:cNvPr id="72" name="Graphic 71">
            <a:extLst>
              <a:ext uri="{FF2B5EF4-FFF2-40B4-BE49-F238E27FC236}">
                <a16:creationId xmlns:a16="http://schemas.microsoft.com/office/drawing/2014/main" id="{19732E67-28A8-0AC1-DDEE-7D141449D1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29403" y="1195934"/>
            <a:ext cx="666750" cy="1209675"/>
          </a:xfrm>
          <a:prstGeom prst="rect">
            <a:avLst/>
          </a:prstGeom>
        </p:spPr>
      </p:pic>
      <p:pic>
        <p:nvPicPr>
          <p:cNvPr id="76" name="Graphic 75">
            <a:extLst>
              <a:ext uri="{FF2B5EF4-FFF2-40B4-BE49-F238E27FC236}">
                <a16:creationId xmlns:a16="http://schemas.microsoft.com/office/drawing/2014/main" id="{5E74FD02-741C-0DEE-2519-C84F705E57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1497" y="1395959"/>
            <a:ext cx="609600" cy="809625"/>
          </a:xfrm>
          <a:prstGeom prst="rect">
            <a:avLst/>
          </a:prstGeom>
        </p:spPr>
      </p:pic>
      <p:pic>
        <p:nvPicPr>
          <p:cNvPr id="80" name="Graphic 79">
            <a:extLst>
              <a:ext uri="{FF2B5EF4-FFF2-40B4-BE49-F238E27FC236}">
                <a16:creationId xmlns:a16="http://schemas.microsoft.com/office/drawing/2014/main" id="{3139614B-08FD-E5B7-400C-5A8C39037A7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44287" y="1353096"/>
            <a:ext cx="819150" cy="895350"/>
          </a:xfrm>
          <a:prstGeom prst="rect">
            <a:avLst/>
          </a:prstGeom>
        </p:spPr>
      </p:pic>
      <p:pic>
        <p:nvPicPr>
          <p:cNvPr id="84" name="Graphic 83">
            <a:extLst>
              <a:ext uri="{FF2B5EF4-FFF2-40B4-BE49-F238E27FC236}">
                <a16:creationId xmlns:a16="http://schemas.microsoft.com/office/drawing/2014/main" id="{6E3314B8-B3AA-80D0-C8DC-FCA3E38DF8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80379" y="1253084"/>
            <a:ext cx="771525" cy="1095375"/>
          </a:xfrm>
          <a:prstGeom prst="rect">
            <a:avLst/>
          </a:prstGeom>
        </p:spPr>
      </p:pic>
      <p:pic>
        <p:nvPicPr>
          <p:cNvPr id="88" name="Graphic 87">
            <a:extLst>
              <a:ext uri="{FF2B5EF4-FFF2-40B4-BE49-F238E27FC236}">
                <a16:creationId xmlns:a16="http://schemas.microsoft.com/office/drawing/2014/main" id="{50120E48-A706-EE47-82F6-0C55DED7BED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17144" y="1253084"/>
            <a:ext cx="704850" cy="1095375"/>
          </a:xfrm>
          <a:prstGeom prst="rect">
            <a:avLst/>
          </a:prstGeom>
        </p:spPr>
      </p:pic>
      <p:pic>
        <p:nvPicPr>
          <p:cNvPr id="90" name="Graphic 89">
            <a:extLst>
              <a:ext uri="{FF2B5EF4-FFF2-40B4-BE49-F238E27FC236}">
                <a16:creationId xmlns:a16="http://schemas.microsoft.com/office/drawing/2014/main" id="{8E3A821B-D2C8-256A-9F22-64ECFBB704C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75311" y="3478776"/>
            <a:ext cx="1085850" cy="857250"/>
          </a:xfrm>
          <a:prstGeom prst="rect">
            <a:avLst/>
          </a:prstGeom>
        </p:spPr>
      </p:pic>
      <p:pic>
        <p:nvPicPr>
          <p:cNvPr id="92" name="Graphic 91">
            <a:extLst>
              <a:ext uri="{FF2B5EF4-FFF2-40B4-BE49-F238E27FC236}">
                <a16:creationId xmlns:a16="http://schemas.microsoft.com/office/drawing/2014/main" id="{736F8D8A-9B66-AE90-E73F-BCB51A39541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59633" y="3593076"/>
            <a:ext cx="1028700" cy="628650"/>
          </a:xfrm>
          <a:prstGeom prst="rect">
            <a:avLst/>
          </a:prstGeom>
        </p:spPr>
      </p:pic>
      <p:pic>
        <p:nvPicPr>
          <p:cNvPr id="96" name="Graphic 95">
            <a:extLst>
              <a:ext uri="{FF2B5EF4-FFF2-40B4-BE49-F238E27FC236}">
                <a16:creationId xmlns:a16="http://schemas.microsoft.com/office/drawing/2014/main" id="{31E6150C-1B97-D938-A1A0-DEA9BA29915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53236" y="5625204"/>
            <a:ext cx="676275" cy="847725"/>
          </a:xfrm>
          <a:prstGeom prst="rect">
            <a:avLst/>
          </a:prstGeom>
        </p:spPr>
      </p:pic>
      <p:sp>
        <p:nvSpPr>
          <p:cNvPr id="106" name="Rechthoek 105">
            <a:extLst>
              <a:ext uri="{FF2B5EF4-FFF2-40B4-BE49-F238E27FC236}">
                <a16:creationId xmlns:a16="http://schemas.microsoft.com/office/drawing/2014/main" id="{6A81C3A5-56AC-ED4E-B38C-1557EF7ED8C4}"/>
              </a:ext>
            </a:extLst>
          </p:cNvPr>
          <p:cNvSpPr/>
          <p:nvPr/>
        </p:nvSpPr>
        <p:spPr>
          <a:xfrm>
            <a:off x="-4198" y="4461518"/>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107" name="Rechthoek 106">
            <a:extLst>
              <a:ext uri="{FF2B5EF4-FFF2-40B4-BE49-F238E27FC236}">
                <a16:creationId xmlns:a16="http://schemas.microsoft.com/office/drawing/2014/main" id="{EE1E9F5E-FD81-AC7B-5558-DF1C682B3E6E}"/>
              </a:ext>
            </a:extLst>
          </p:cNvPr>
          <p:cNvSpPr/>
          <p:nvPr/>
        </p:nvSpPr>
        <p:spPr>
          <a:xfrm rot="5400000">
            <a:off x="-709949" y="2975118"/>
            <a:ext cx="2762982"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grpSp>
        <p:nvGrpSpPr>
          <p:cNvPr id="13" name="Groep 12">
            <a:extLst>
              <a:ext uri="{FF2B5EF4-FFF2-40B4-BE49-F238E27FC236}">
                <a16:creationId xmlns:a16="http://schemas.microsoft.com/office/drawing/2014/main" id="{2D350C79-2743-81B0-AE0F-6C2C20826143}"/>
              </a:ext>
            </a:extLst>
          </p:cNvPr>
          <p:cNvGrpSpPr/>
          <p:nvPr/>
        </p:nvGrpSpPr>
        <p:grpSpPr>
          <a:xfrm>
            <a:off x="1036228" y="1791879"/>
            <a:ext cx="3440976" cy="3179552"/>
            <a:chOff x="950130" y="2541555"/>
            <a:chExt cx="3440976" cy="3179552"/>
          </a:xfrm>
        </p:grpSpPr>
        <p:sp>
          <p:nvSpPr>
            <p:cNvPr id="14" name="Titel 2">
              <a:extLst>
                <a:ext uri="{FF2B5EF4-FFF2-40B4-BE49-F238E27FC236}">
                  <a16:creationId xmlns:a16="http://schemas.microsoft.com/office/drawing/2014/main" id="{61AF4D4C-E0C3-73D5-F367-EEAA39C1A6E8}"/>
                </a:ext>
              </a:extLst>
            </p:cNvPr>
            <p:cNvSpPr txBox="1">
              <a:spLocks/>
            </p:cNvSpPr>
            <p:nvPr/>
          </p:nvSpPr>
          <p:spPr>
            <a:xfrm>
              <a:off x="2186939" y="4810840"/>
              <a:ext cx="1111418"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Quality assurance</a:t>
              </a:r>
            </a:p>
          </p:txBody>
        </p:sp>
        <p:sp>
          <p:nvSpPr>
            <p:cNvPr id="97" name="Titel 2">
              <a:extLst>
                <a:ext uri="{FF2B5EF4-FFF2-40B4-BE49-F238E27FC236}">
                  <a16:creationId xmlns:a16="http://schemas.microsoft.com/office/drawing/2014/main" id="{8B330740-DCC9-A20E-87D1-4B171712A602}"/>
                </a:ext>
              </a:extLst>
            </p:cNvPr>
            <p:cNvSpPr txBox="1">
              <a:spLocks/>
            </p:cNvSpPr>
            <p:nvPr/>
          </p:nvSpPr>
          <p:spPr>
            <a:xfrm>
              <a:off x="2236042" y="2541555"/>
              <a:ext cx="1108797"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Project Management</a:t>
              </a:r>
            </a:p>
          </p:txBody>
        </p:sp>
        <p:sp>
          <p:nvSpPr>
            <p:cNvPr id="98" name="Titel 2">
              <a:extLst>
                <a:ext uri="{FF2B5EF4-FFF2-40B4-BE49-F238E27FC236}">
                  <a16:creationId xmlns:a16="http://schemas.microsoft.com/office/drawing/2014/main" id="{9B502C67-CFA5-C9D0-2955-11FCB36EAD14}"/>
                </a:ext>
              </a:extLst>
            </p:cNvPr>
            <p:cNvSpPr txBox="1">
              <a:spLocks/>
            </p:cNvSpPr>
            <p:nvPr/>
          </p:nvSpPr>
          <p:spPr>
            <a:xfrm>
              <a:off x="997878" y="5645716"/>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Engineering</a:t>
              </a:r>
            </a:p>
          </p:txBody>
        </p:sp>
        <p:sp>
          <p:nvSpPr>
            <p:cNvPr id="99" name="Titel 2">
              <a:extLst>
                <a:ext uri="{FF2B5EF4-FFF2-40B4-BE49-F238E27FC236}">
                  <a16:creationId xmlns:a16="http://schemas.microsoft.com/office/drawing/2014/main" id="{A69DC06A-AD8E-1453-D21D-37120C190168}"/>
                </a:ext>
              </a:extLst>
            </p:cNvPr>
            <p:cNvSpPr txBox="1">
              <a:spLocks/>
            </p:cNvSpPr>
            <p:nvPr/>
          </p:nvSpPr>
          <p:spPr>
            <a:xfrm>
              <a:off x="3407597" y="5645716"/>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Production</a:t>
              </a:r>
            </a:p>
          </p:txBody>
        </p:sp>
        <p:pic>
          <p:nvPicPr>
            <p:cNvPr id="109" name="Graphic 108">
              <a:extLst>
                <a:ext uri="{FF2B5EF4-FFF2-40B4-BE49-F238E27FC236}">
                  <a16:creationId xmlns:a16="http://schemas.microsoft.com/office/drawing/2014/main" id="{D3F23752-5200-7398-D4AC-BB5ACB9CFFB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452011" y="2999897"/>
              <a:ext cx="2581275" cy="2314575"/>
            </a:xfrm>
            <a:prstGeom prst="rect">
              <a:avLst/>
            </a:prstGeom>
          </p:spPr>
        </p:pic>
        <p:pic>
          <p:nvPicPr>
            <p:cNvPr id="111" name="Graphic 110">
              <a:extLst>
                <a:ext uri="{FF2B5EF4-FFF2-40B4-BE49-F238E27FC236}">
                  <a16:creationId xmlns:a16="http://schemas.microsoft.com/office/drawing/2014/main" id="{453EF2A9-A02F-3275-8751-8488BADF433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50130" y="4783102"/>
              <a:ext cx="1438275" cy="752475"/>
            </a:xfrm>
            <a:prstGeom prst="rect">
              <a:avLst/>
            </a:prstGeom>
          </p:spPr>
        </p:pic>
        <p:pic>
          <p:nvPicPr>
            <p:cNvPr id="113" name="Graphic 112">
              <a:extLst>
                <a:ext uri="{FF2B5EF4-FFF2-40B4-BE49-F238E27FC236}">
                  <a16:creationId xmlns:a16="http://schemas.microsoft.com/office/drawing/2014/main" id="{67A09A14-D318-168C-32F2-41AAE69ABBD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344840" y="4453344"/>
              <a:ext cx="962026" cy="1132853"/>
            </a:xfrm>
            <a:prstGeom prst="rect">
              <a:avLst/>
            </a:prstGeom>
          </p:spPr>
        </p:pic>
        <p:pic>
          <p:nvPicPr>
            <p:cNvPr id="115" name="Graphic 114">
              <a:extLst>
                <a:ext uri="{FF2B5EF4-FFF2-40B4-BE49-F238E27FC236}">
                  <a16:creationId xmlns:a16="http://schemas.microsoft.com/office/drawing/2014/main" id="{D86CD5AF-2AB2-1920-F48C-D26701CE4A1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271254" y="2715851"/>
              <a:ext cx="942788" cy="893600"/>
            </a:xfrm>
            <a:prstGeom prst="rect">
              <a:avLst/>
            </a:prstGeom>
          </p:spPr>
        </p:pic>
      </p:grpSp>
      <p:sp>
        <p:nvSpPr>
          <p:cNvPr id="3" name="Rechthoek 2">
            <a:extLst>
              <a:ext uri="{FF2B5EF4-FFF2-40B4-BE49-F238E27FC236}">
                <a16:creationId xmlns:a16="http://schemas.microsoft.com/office/drawing/2014/main" id="{E10492BF-1A38-895A-9829-EC8E16F72854}"/>
              </a:ext>
            </a:extLst>
          </p:cNvPr>
          <p:cNvSpPr/>
          <p:nvPr/>
        </p:nvSpPr>
        <p:spPr>
          <a:xfrm>
            <a:off x="1"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9" name="Tijdelijke aanduiding voor dianummer 5">
            <a:extLst>
              <a:ext uri="{FF2B5EF4-FFF2-40B4-BE49-F238E27FC236}">
                <a16:creationId xmlns:a16="http://schemas.microsoft.com/office/drawing/2014/main" id="{18F565C9-F7EF-F447-41E5-BD9C97E93D7C}"/>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19</a:t>
            </a:fld>
            <a:endParaRPr lang="en-gb">
              <a:latin typeface="DINCond-Bold" pitchFamily="50" charset="0"/>
            </a:endParaRPr>
          </a:p>
        </p:txBody>
      </p:sp>
      <p:grpSp>
        <p:nvGrpSpPr>
          <p:cNvPr id="16" name="Groep 15">
            <a:extLst>
              <a:ext uri="{FF2B5EF4-FFF2-40B4-BE49-F238E27FC236}">
                <a16:creationId xmlns:a16="http://schemas.microsoft.com/office/drawing/2014/main" id="{27D96604-A44A-DFBD-ED9F-3A75FE08916C}"/>
              </a:ext>
            </a:extLst>
          </p:cNvPr>
          <p:cNvGrpSpPr/>
          <p:nvPr/>
        </p:nvGrpSpPr>
        <p:grpSpPr>
          <a:xfrm>
            <a:off x="792328" y="5318674"/>
            <a:ext cx="4585559" cy="1043336"/>
            <a:chOff x="292060" y="2400299"/>
            <a:chExt cx="4248536" cy="966654"/>
          </a:xfrm>
        </p:grpSpPr>
        <p:sp>
          <p:nvSpPr>
            <p:cNvPr id="17" name="Titel 2">
              <a:hlinkClick r:id="" action="ppaction://noaction"/>
              <a:extLst>
                <a:ext uri="{FF2B5EF4-FFF2-40B4-BE49-F238E27FC236}">
                  <a16:creationId xmlns:a16="http://schemas.microsoft.com/office/drawing/2014/main" id="{D28A02D5-C79D-85FF-14E1-0E6978087BD9}"/>
                </a:ext>
              </a:extLst>
            </p:cNvPr>
            <p:cNvSpPr txBox="1">
              <a:spLocks/>
            </p:cNvSpPr>
            <p:nvPr/>
          </p:nvSpPr>
          <p:spPr>
            <a:xfrm>
              <a:off x="292060" y="2400299"/>
              <a:ext cx="3240000" cy="288000"/>
            </a:xfrm>
            <a:prstGeom prst="rect">
              <a:avLst/>
            </a:prstGeom>
          </p:spPr>
          <p:txBody>
            <a:bodyPr vert="horz" lIns="98694" tIns="49347" rIns="98694" bIns="49347" rtlCol="0" anchor="ctr">
              <a:noAutofit/>
            </a:bodyPr>
            <a:lstStyle>
              <a:defPPr>
                <a:defRPr lang="en-gb"/>
              </a:defPPr>
              <a:lvl1pPr defTabSz="685771">
                <a:lnSpc>
                  <a:spcPct val="90000"/>
                </a:lnSpc>
                <a:spcBef>
                  <a:spcPct val="0"/>
                </a:spcBef>
                <a:buNone/>
                <a:defRPr sz="2000" b="1">
                  <a:solidFill>
                    <a:srgbClr val="171796"/>
                  </a:solidFill>
                  <a:latin typeface="DINCond-Bold" pitchFamily="50" charset="0"/>
                  <a:ea typeface="+mj-ea"/>
                  <a:cs typeface="+mj-cs"/>
                </a:defRPr>
              </a:lvl1pPr>
            </a:lstStyle>
            <a:p>
              <a:pPr algn="l" rtl="0"/>
              <a:r>
                <a:rPr lang="en-gb" sz="2159" b="1" i="0" u="none" baseline="0"/>
                <a:t>Our mode of operation</a:t>
              </a:r>
            </a:p>
          </p:txBody>
        </p:sp>
        <p:sp>
          <p:nvSpPr>
            <p:cNvPr id="18" name="Tekstvak 17">
              <a:extLst>
                <a:ext uri="{FF2B5EF4-FFF2-40B4-BE49-F238E27FC236}">
                  <a16:creationId xmlns:a16="http://schemas.microsoft.com/office/drawing/2014/main" id="{AA4EE965-CFE0-6426-85BB-2271CA6F9E6E}"/>
                </a:ext>
              </a:extLst>
            </p:cNvPr>
            <p:cNvSpPr txBox="1"/>
            <p:nvPr/>
          </p:nvSpPr>
          <p:spPr>
            <a:xfrm>
              <a:off x="292061" y="2665945"/>
              <a:ext cx="4248535" cy="701008"/>
            </a:xfrm>
            <a:prstGeom prst="rect">
              <a:avLst/>
            </a:prstGeom>
            <a:noFill/>
          </p:spPr>
          <p:txBody>
            <a:bodyPr wrap="square">
              <a:spAutoFit/>
            </a:bodyPr>
            <a:lstStyle/>
            <a:p>
              <a:pPr algn="l" rtl="0"/>
              <a:r>
                <a:rPr lang="en-gb" sz="1079" b="0" i="0" u="none" baseline="0"/>
                <a:t>Veenbrink RVS uses a project-based approach. This is a conscious choice: our project managers are involved throughout the entire project and therefore know all of the project’s ins and outs. This results in flexibility and the ability to quickly change gears when necessary.</a:t>
              </a:r>
            </a:p>
          </p:txBody>
        </p:sp>
      </p:grpSp>
      <p:sp>
        <p:nvSpPr>
          <p:cNvPr id="11" name="Titel 2">
            <a:extLst>
              <a:ext uri="{FF2B5EF4-FFF2-40B4-BE49-F238E27FC236}">
                <a16:creationId xmlns:a16="http://schemas.microsoft.com/office/drawing/2014/main" id="{1EE9B1D2-0812-4103-D114-67F525CA197A}"/>
              </a:ext>
            </a:extLst>
          </p:cNvPr>
          <p:cNvSpPr txBox="1">
            <a:spLocks/>
          </p:cNvSpPr>
          <p:nvPr/>
        </p:nvSpPr>
        <p:spPr>
          <a:xfrm>
            <a:off x="6768513" y="2715851"/>
            <a:ext cx="983509" cy="7539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Testing</a:t>
            </a:r>
          </a:p>
        </p:txBody>
      </p:sp>
      <p:pic>
        <p:nvPicPr>
          <p:cNvPr id="20" name="Graphic 19">
            <a:extLst>
              <a:ext uri="{FF2B5EF4-FFF2-40B4-BE49-F238E27FC236}">
                <a16:creationId xmlns:a16="http://schemas.microsoft.com/office/drawing/2014/main" id="{9E24F072-EE90-C72A-8B75-6D28B481A15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833920" y="5602035"/>
            <a:ext cx="809625" cy="885825"/>
          </a:xfrm>
          <a:prstGeom prst="rect">
            <a:avLst/>
          </a:prstGeom>
        </p:spPr>
      </p:pic>
      <p:pic>
        <p:nvPicPr>
          <p:cNvPr id="22" name="Graphic 21">
            <a:extLst>
              <a:ext uri="{FF2B5EF4-FFF2-40B4-BE49-F238E27FC236}">
                <a16:creationId xmlns:a16="http://schemas.microsoft.com/office/drawing/2014/main" id="{4E50470E-B5F3-72C8-929E-F0C533D8BC0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9620" y="3431151"/>
            <a:ext cx="923925" cy="952500"/>
          </a:xfrm>
          <a:prstGeom prst="rect">
            <a:avLst/>
          </a:prstGeom>
        </p:spPr>
      </p:pic>
    </p:spTree>
    <p:extLst>
      <p:ext uri="{BB962C8B-B14F-4D97-AF65-F5344CB8AC3E}">
        <p14:creationId xmlns:p14="http://schemas.microsoft.com/office/powerpoint/2010/main" val="35792803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60">
                                            <p:bg/>
                                          </p:spTgt>
                                        </p:tgtEl>
                                        <p:attrNameLst>
                                          <p:attrName>style.visibility</p:attrName>
                                        </p:attrNameLst>
                                      </p:cBhvr>
                                      <p:to>
                                        <p:strVal val="visible"/>
                                      </p:to>
                                    </p:set>
                                    <p:anim calcmode="lin" valueType="num">
                                      <p:cBhvr>
                                        <p:cTn id="7" dur="750" fill="hold"/>
                                        <p:tgtEl>
                                          <p:spTgt spid="60">
                                            <p:bg/>
                                          </p:spTgt>
                                        </p:tgtEl>
                                        <p:attrNameLst>
                                          <p:attrName>ppt_x</p:attrName>
                                        </p:attrNameLst>
                                      </p:cBhvr>
                                      <p:tavLst>
                                        <p:tav tm="0">
                                          <p:val>
                                            <p:strVal val="#ppt_x"/>
                                          </p:val>
                                        </p:tav>
                                        <p:tav tm="100000">
                                          <p:val>
                                            <p:strVal val="#ppt_x"/>
                                          </p:val>
                                        </p:tav>
                                      </p:tavLst>
                                    </p:anim>
                                    <p:anim calcmode="lin" valueType="num">
                                      <p:cBhvr>
                                        <p:cTn id="8" dur="750" fill="hold"/>
                                        <p:tgtEl>
                                          <p:spTgt spid="60">
                                            <p:bg/>
                                          </p:spTgt>
                                        </p:tgtEl>
                                        <p:attrNameLst>
                                          <p:attrName>ppt_y</p:attrName>
                                        </p:attrNameLst>
                                      </p:cBhvr>
                                      <p:tavLst>
                                        <p:tav tm="0">
                                          <p:val>
                                            <p:strVal val="#ppt_y+#ppt_h/2"/>
                                          </p:val>
                                        </p:tav>
                                        <p:tav tm="100000">
                                          <p:val>
                                            <p:strVal val="#ppt_y"/>
                                          </p:val>
                                        </p:tav>
                                      </p:tavLst>
                                    </p:anim>
                                    <p:anim calcmode="lin" valueType="num">
                                      <p:cBhvr>
                                        <p:cTn id="9" dur="750" fill="hold"/>
                                        <p:tgtEl>
                                          <p:spTgt spid="60">
                                            <p:bg/>
                                          </p:spTgt>
                                        </p:tgtEl>
                                        <p:attrNameLst>
                                          <p:attrName>ppt_w</p:attrName>
                                        </p:attrNameLst>
                                      </p:cBhvr>
                                      <p:tavLst>
                                        <p:tav tm="0">
                                          <p:val>
                                            <p:strVal val="#ppt_w"/>
                                          </p:val>
                                        </p:tav>
                                        <p:tav tm="100000">
                                          <p:val>
                                            <p:strVal val="#ppt_w"/>
                                          </p:val>
                                        </p:tav>
                                      </p:tavLst>
                                    </p:anim>
                                    <p:anim calcmode="lin" valueType="num">
                                      <p:cBhvr>
                                        <p:cTn id="10" dur="750" fill="hold"/>
                                        <p:tgtEl>
                                          <p:spTgt spid="60">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60">
                                            <p:txEl>
                                              <p:pRg st="0" end="0"/>
                                            </p:txEl>
                                          </p:spTgt>
                                        </p:tgtEl>
                                        <p:attrNameLst>
                                          <p:attrName>style.visibility</p:attrName>
                                        </p:attrNameLst>
                                      </p:cBhvr>
                                      <p:to>
                                        <p:strVal val="visible"/>
                                      </p:to>
                                    </p:set>
                                    <p:animEffect transition="in" filter="wipe(right)">
                                      <p:cBhvr>
                                        <p:cTn id="13"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uiExpand="1" build="p" animBg="1">
        <p:tmplLst>
          <p:tmpl>
            <p:tnLst>
              <p:par>
                <p:cTn presetID="17" presetClass="entr" presetSubtype="4" fill="hold" nodeType="withEffect">
                  <p:stCondLst>
                    <p:cond delay="3000"/>
                  </p:stCondLst>
                  <p:childTnLst>
                    <p:set>
                      <p:cBhvr>
                        <p:cTn dur="1" fill="hold">
                          <p:stCondLst>
                            <p:cond delay="0"/>
                          </p:stCondLst>
                        </p:cTn>
                        <p:tgtEl>
                          <p:spTgt spid="60"/>
                        </p:tgtEl>
                        <p:attrNameLst>
                          <p:attrName>style.visibility</p:attrName>
                        </p:attrNameLst>
                      </p:cBhvr>
                      <p:to>
                        <p:strVal val="visible"/>
                      </p:to>
                    </p:set>
                    <p:anim calcmode="lin" valueType="num">
                      <p:cBhvr>
                        <p:cTn dur="750" fill="hold"/>
                        <p:tgtEl>
                          <p:spTgt spid="60"/>
                        </p:tgtEl>
                        <p:attrNameLst>
                          <p:attrName>ppt_x</p:attrName>
                        </p:attrNameLst>
                      </p:cBhvr>
                      <p:tavLst>
                        <p:tav tm="0">
                          <p:val>
                            <p:strVal val="#ppt_x"/>
                          </p:val>
                        </p:tav>
                        <p:tav tm="100000">
                          <p:val>
                            <p:strVal val="#ppt_x"/>
                          </p:val>
                        </p:tav>
                      </p:tavLst>
                    </p:anim>
                    <p:anim calcmode="lin" valueType="num">
                      <p:cBhvr>
                        <p:cTn dur="750" fill="hold"/>
                        <p:tgtEl>
                          <p:spTgt spid="60"/>
                        </p:tgtEl>
                        <p:attrNameLst>
                          <p:attrName>ppt_y</p:attrName>
                        </p:attrNameLst>
                      </p:cBhvr>
                      <p:tavLst>
                        <p:tav tm="0">
                          <p:val>
                            <p:strVal val="#ppt_y+#ppt_h/2"/>
                          </p:val>
                        </p:tav>
                        <p:tav tm="100000">
                          <p:val>
                            <p:strVal val="#ppt_y"/>
                          </p:val>
                        </p:tav>
                      </p:tavLst>
                    </p:anim>
                    <p:anim calcmode="lin" valueType="num">
                      <p:cBhvr>
                        <p:cTn dur="750" fill="hold"/>
                        <p:tgtEl>
                          <p:spTgt spid="60"/>
                        </p:tgtEl>
                        <p:attrNameLst>
                          <p:attrName>ppt_w</p:attrName>
                        </p:attrNameLst>
                      </p:cBhvr>
                      <p:tavLst>
                        <p:tav tm="0">
                          <p:val>
                            <p:strVal val="#ppt_w"/>
                          </p:val>
                        </p:tav>
                        <p:tav tm="100000">
                          <p:val>
                            <p:strVal val="#ppt_w"/>
                          </p:val>
                        </p:tav>
                      </p:tavLst>
                    </p:anim>
                    <p:anim calcmode="lin" valueType="num">
                      <p:cBhvr>
                        <p:cTn dur="750" fill="hold"/>
                        <p:tgtEl>
                          <p:spTgt spid="60"/>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60"/>
                        </p:tgtEl>
                        <p:attrNameLst>
                          <p:attrName>style.visibility</p:attrName>
                        </p:attrNameLst>
                      </p:cBhvr>
                      <p:to>
                        <p:strVal val="visible"/>
                      </p:to>
                    </p:set>
                    <p:animEffect transition="in" filter="wipe(right)">
                      <p:cBhvr>
                        <p:cTn dur="500"/>
                        <p:tgtEl>
                          <p:spTgt spid="60"/>
                        </p:tgtEl>
                      </p:cBhvr>
                    </p:animEffect>
                  </p:childTnLst>
                </p:cTn>
              </p:par>
            </p:tnLst>
          </p:tmpl>
        </p:tmplLst>
      </p:b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A4AC-AC12-5470-92F9-D85F43D69659}"/>
            </a:ext>
          </a:extLst>
        </p:cNvPr>
        <p:cNvGrpSpPr/>
        <p:nvPr/>
      </p:nvGrpSpPr>
      <p:grpSpPr>
        <a:xfrm>
          <a:off x="0" y="0"/>
          <a:ext cx="0" cy="0"/>
          <a:chOff x="0" y="0"/>
          <a:chExt cx="0" cy="0"/>
        </a:xfrm>
      </p:grpSpPr>
      <p:pic>
        <p:nvPicPr>
          <p:cNvPr id="67" name="Afbeelding 66">
            <a:extLst>
              <a:ext uri="{FF2B5EF4-FFF2-40B4-BE49-F238E27FC236}">
                <a16:creationId xmlns:a16="http://schemas.microsoft.com/office/drawing/2014/main" id="{EEE1830C-3166-C5A2-B0B5-1DB07CFD7303}"/>
              </a:ext>
            </a:extLst>
          </p:cNvPr>
          <p:cNvPicPr>
            <a:picLocks noChangeAspect="1"/>
          </p:cNvPicPr>
          <p:nvPr/>
        </p:nvPicPr>
        <p:blipFill rotWithShape="1">
          <a:blip r:embed="rId3"/>
          <a:srcRect t="40088"/>
          <a:stretch/>
        </p:blipFill>
        <p:spPr>
          <a:xfrm>
            <a:off x="2561987" y="0"/>
            <a:ext cx="7068027" cy="2039670"/>
          </a:xfrm>
          <a:prstGeom prst="rect">
            <a:avLst/>
          </a:prstGeom>
        </p:spPr>
      </p:pic>
      <p:sp>
        <p:nvSpPr>
          <p:cNvPr id="3" name="Rechthoek 2">
            <a:extLst>
              <a:ext uri="{FF2B5EF4-FFF2-40B4-BE49-F238E27FC236}">
                <a16:creationId xmlns:a16="http://schemas.microsoft.com/office/drawing/2014/main" id="{3A89225A-619D-5ED8-F9FA-615D3B0E1839}"/>
              </a:ext>
            </a:extLst>
          </p:cNvPr>
          <p:cNvSpPr/>
          <p:nvPr/>
        </p:nvSpPr>
        <p:spPr>
          <a:xfrm>
            <a:off x="5750629" y="2745805"/>
            <a:ext cx="6441371" cy="300729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4" name="Titel 2">
            <a:extLst>
              <a:ext uri="{FF2B5EF4-FFF2-40B4-BE49-F238E27FC236}">
                <a16:creationId xmlns:a16="http://schemas.microsoft.com/office/drawing/2014/main" id="{40A22248-CF12-E08A-4DAB-8F51CD922425}"/>
              </a:ext>
            </a:extLst>
          </p:cNvPr>
          <p:cNvSpPr txBox="1">
            <a:spLocks/>
          </p:cNvSpPr>
          <p:nvPr/>
        </p:nvSpPr>
        <p:spPr>
          <a:xfrm>
            <a:off x="6094162" y="3229847"/>
            <a:ext cx="3078302" cy="972458"/>
          </a:xfrm>
          <a:prstGeom prst="rect">
            <a:avLst/>
          </a:prstGeom>
        </p:spPr>
        <p:txBody>
          <a:bodyPr vert="horz" lIns="98694" tIns="49347" rIns="98694" bIns="49347" rtlCol="0" anchor="t">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3022" b="1" i="0" u="none" baseline="0">
                <a:solidFill>
                  <a:srgbClr val="242424"/>
                </a:solidFill>
                <a:latin typeface="DINCond-Bold" pitchFamily="50" charset="0"/>
                <a:ea typeface="DINCond-Bold" pitchFamily="50" charset="0"/>
                <a:cs typeface="DINCond-Bold" pitchFamily="50" charset="0"/>
              </a:rPr>
              <a:t>Your ideal partner in the process industry</a:t>
            </a:r>
          </a:p>
        </p:txBody>
      </p:sp>
      <p:sp>
        <p:nvSpPr>
          <p:cNvPr id="9" name="Tekstvak 8">
            <a:extLst>
              <a:ext uri="{FF2B5EF4-FFF2-40B4-BE49-F238E27FC236}">
                <a16:creationId xmlns:a16="http://schemas.microsoft.com/office/drawing/2014/main" id="{1AE48E69-179E-A32A-E712-BF3FE492190F}"/>
              </a:ext>
            </a:extLst>
          </p:cNvPr>
          <p:cNvSpPr txBox="1"/>
          <p:nvPr/>
        </p:nvSpPr>
        <p:spPr>
          <a:xfrm>
            <a:off x="6094162" y="4157465"/>
            <a:ext cx="3078302" cy="750975"/>
          </a:xfrm>
          <a:prstGeom prst="rect">
            <a:avLst/>
          </a:prstGeom>
          <a:noFill/>
        </p:spPr>
        <p:txBody>
          <a:bodyPr wrap="square">
            <a:spAutoFit/>
          </a:bodyPr>
          <a:lstStyle/>
          <a:p>
            <a:pPr algn="l" rtl="0">
              <a:lnSpc>
                <a:spcPct val="107000"/>
              </a:lnSpc>
              <a:spcAft>
                <a:spcPts val="863"/>
              </a:spcAft>
            </a:pPr>
            <a:r>
              <a:rPr lang="en-gb" sz="1000" b="0" i="0" u="none" baseline="0">
                <a:latin typeface="DINNextW01-Regular" panose="020B0503020203050203" pitchFamily="34" charset="0"/>
                <a:ea typeface="Calibri" panose="020F0502020204030204" pitchFamily="34" charset="0"/>
                <a:cs typeface="Arial" panose="020B0604020202020204" pitchFamily="34" charset="0"/>
              </a:rPr>
              <a:t>Veenbrink RVS serves its customers with high-quality process equipment. Quality, expertise and commitment have been our daily core values for more than 30 years.</a:t>
            </a:r>
          </a:p>
        </p:txBody>
      </p:sp>
      <p:grpSp>
        <p:nvGrpSpPr>
          <p:cNvPr id="18" name="Groep 17">
            <a:extLst>
              <a:ext uri="{FF2B5EF4-FFF2-40B4-BE49-F238E27FC236}">
                <a16:creationId xmlns:a16="http://schemas.microsoft.com/office/drawing/2014/main" id="{389065AC-5947-B441-61DB-7B56EA86944D}"/>
              </a:ext>
            </a:extLst>
          </p:cNvPr>
          <p:cNvGrpSpPr/>
          <p:nvPr/>
        </p:nvGrpSpPr>
        <p:grpSpPr>
          <a:xfrm>
            <a:off x="10810194" y="0"/>
            <a:ext cx="1062000" cy="931868"/>
            <a:chOff x="9156044" y="-21266"/>
            <a:chExt cx="1062000" cy="931868"/>
          </a:xfrm>
        </p:grpSpPr>
        <p:sp>
          <p:nvSpPr>
            <p:cNvPr id="19" name="Tijdelijke aanduiding voor tekst 131">
              <a:extLst>
                <a:ext uri="{FF2B5EF4-FFF2-40B4-BE49-F238E27FC236}">
                  <a16:creationId xmlns:a16="http://schemas.microsoft.com/office/drawing/2014/main" id="{8A446396-9EAA-8104-9538-CAB945572A28}"/>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0" name="Afbeelding 19">
              <a:extLst>
                <a:ext uri="{FF2B5EF4-FFF2-40B4-BE49-F238E27FC236}">
                  <a16:creationId xmlns:a16="http://schemas.microsoft.com/office/drawing/2014/main" id="{78E4E81D-B9BD-50F8-C632-1231A2D5E9B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1" name="Rechthoek 20">
            <a:extLst>
              <a:ext uri="{FF2B5EF4-FFF2-40B4-BE49-F238E27FC236}">
                <a16:creationId xmlns:a16="http://schemas.microsoft.com/office/drawing/2014/main" id="{58356B3C-104B-4C7E-3DB4-C0F6CAAAE4B5}"/>
              </a:ext>
            </a:extLst>
          </p:cNvPr>
          <p:cNvSpPr/>
          <p:nvPr/>
        </p:nvSpPr>
        <p:spPr>
          <a:xfrm flipV="1">
            <a:off x="159742" y="771315"/>
            <a:ext cx="224217" cy="532831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2" name="Rechthoek 21">
            <a:extLst>
              <a:ext uri="{FF2B5EF4-FFF2-40B4-BE49-F238E27FC236}">
                <a16:creationId xmlns:a16="http://schemas.microsoft.com/office/drawing/2014/main" id="{5DF2E002-9E4B-8EBB-F310-B905A9D9D2A8}"/>
              </a:ext>
            </a:extLst>
          </p:cNvPr>
          <p:cNvSpPr/>
          <p:nvPr/>
        </p:nvSpPr>
        <p:spPr>
          <a:xfrm rot="16200000" flipV="1">
            <a:off x="88080" y="475439"/>
            <a:ext cx="224236" cy="36752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3" name="Rechthoek 22">
            <a:extLst>
              <a:ext uri="{FF2B5EF4-FFF2-40B4-BE49-F238E27FC236}">
                <a16:creationId xmlns:a16="http://schemas.microsoft.com/office/drawing/2014/main" id="{DFD975DC-CE84-1E8B-1A48-1D4AAEFFF5CB}"/>
              </a:ext>
            </a:extLst>
          </p:cNvPr>
          <p:cNvSpPr/>
          <p:nvPr/>
        </p:nvSpPr>
        <p:spPr>
          <a:xfrm rot="16200000" flipV="1">
            <a:off x="79862" y="6019766"/>
            <a:ext cx="224236" cy="38395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4" name="!!echthoek 23">
            <a:extLst>
              <a:ext uri="{FF2B5EF4-FFF2-40B4-BE49-F238E27FC236}">
                <a16:creationId xmlns:a16="http://schemas.microsoft.com/office/drawing/2014/main" id="{AAD101C7-11EE-EE33-C5DC-99F8F296AD92}"/>
              </a:ext>
            </a:extLst>
          </p:cNvPr>
          <p:cNvSpPr>
            <a:spLocks/>
          </p:cNvSpPr>
          <p:nvPr/>
        </p:nvSpPr>
        <p:spPr>
          <a:xfrm rot="16200000" flipV="1">
            <a:off x="6043708" y="709709"/>
            <a:ext cx="104583" cy="12192002"/>
          </a:xfrm>
          <a:prstGeom prst="rect">
            <a:avLst/>
          </a:prstGeom>
          <a:solidFill>
            <a:srgbClr val="171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2" name="Groep 1">
            <a:extLst>
              <a:ext uri="{FF2B5EF4-FFF2-40B4-BE49-F238E27FC236}">
                <a16:creationId xmlns:a16="http://schemas.microsoft.com/office/drawing/2014/main" id="{6BCB50A4-4750-7709-2CE2-04243B12DAC2}"/>
              </a:ext>
            </a:extLst>
          </p:cNvPr>
          <p:cNvGrpSpPr/>
          <p:nvPr/>
        </p:nvGrpSpPr>
        <p:grpSpPr>
          <a:xfrm>
            <a:off x="8679372" y="1742029"/>
            <a:ext cx="4261643" cy="3373941"/>
            <a:chOff x="3291058" y="1479935"/>
            <a:chExt cx="4452767" cy="3525249"/>
          </a:xfrm>
        </p:grpSpPr>
        <p:sp>
          <p:nvSpPr>
            <p:cNvPr id="8" name="Vrije vorm: vorm 7">
              <a:extLst>
                <a:ext uri="{FF2B5EF4-FFF2-40B4-BE49-F238E27FC236}">
                  <a16:creationId xmlns:a16="http://schemas.microsoft.com/office/drawing/2014/main" id="{C585B0E2-9802-6AE8-C0B8-9EB2942D75E3}"/>
                </a:ext>
              </a:extLst>
            </p:cNvPr>
            <p:cNvSpPr/>
            <p:nvPr/>
          </p:nvSpPr>
          <p:spPr>
            <a:xfrm flipV="1">
              <a:off x="3291058" y="1479935"/>
              <a:ext cx="2223894" cy="3480144"/>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132" h="565131">
                  <a:moveTo>
                    <a:pt x="6" y="565201"/>
                  </a:moveTo>
                  <a:lnTo>
                    <a:pt x="119255" y="565201"/>
                  </a:lnTo>
                  <a:cubicBezTo>
                    <a:pt x="134165" y="413366"/>
                    <a:pt x="181737" y="110544"/>
                    <a:pt x="181737" y="110544"/>
                  </a:cubicBezTo>
                  <a:cubicBezTo>
                    <a:pt x="181737" y="110544"/>
                    <a:pt x="222656" y="409184"/>
                    <a:pt x="246150" y="565201"/>
                  </a:cubicBezTo>
                  <a:lnTo>
                    <a:pt x="361139" y="565201"/>
                  </a:lnTo>
                  <a:lnTo>
                    <a:pt x="250411" y="70"/>
                  </a:lnTo>
                  <a:lnTo>
                    <a:pt x="112427" y="70"/>
                  </a:lnTo>
                  <a:close/>
                </a:path>
              </a:pathLst>
            </a:custGeom>
            <a:blipFill dpi="0" rotWithShape="1">
              <a:blip r:embed="rId5"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en-gb" sz="2115" dirty="0"/>
            </a:p>
          </p:txBody>
        </p:sp>
        <p:sp>
          <p:nvSpPr>
            <p:cNvPr id="10" name="Vrije vorm: vorm 9">
              <a:extLst>
                <a:ext uri="{FF2B5EF4-FFF2-40B4-BE49-F238E27FC236}">
                  <a16:creationId xmlns:a16="http://schemas.microsoft.com/office/drawing/2014/main" id="{AFEB4583-045D-B7EE-FC31-DF010E4EC686}"/>
                </a:ext>
              </a:extLst>
            </p:cNvPr>
            <p:cNvSpPr/>
            <p:nvPr/>
          </p:nvSpPr>
          <p:spPr>
            <a:xfrm flipV="1">
              <a:off x="5775642" y="1481951"/>
              <a:ext cx="1968183" cy="3523233"/>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2483" h="595176">
                  <a:moveTo>
                    <a:pt x="221820" y="370791"/>
                  </a:moveTo>
                  <a:lnTo>
                    <a:pt x="221820" y="419889"/>
                  </a:lnTo>
                  <a:cubicBezTo>
                    <a:pt x="220960" y="476995"/>
                    <a:pt x="208206" y="495049"/>
                    <a:pt x="163910" y="495049"/>
                  </a:cubicBezTo>
                  <a:cubicBezTo>
                    <a:pt x="108552" y="495049"/>
                    <a:pt x="111092" y="444938"/>
                    <a:pt x="111092" y="393841"/>
                  </a:cubicBezTo>
                  <a:lnTo>
                    <a:pt x="111092" y="370791"/>
                  </a:lnTo>
                  <a:close/>
                  <a:moveTo>
                    <a:pt x="378" y="385806"/>
                  </a:moveTo>
                  <a:cubicBezTo>
                    <a:pt x="-4743" y="519099"/>
                    <a:pt x="53181" y="595231"/>
                    <a:pt x="162203" y="595231"/>
                  </a:cubicBezTo>
                  <a:cubicBezTo>
                    <a:pt x="316367" y="595231"/>
                    <a:pt x="332548" y="501058"/>
                    <a:pt x="332548" y="346741"/>
                  </a:cubicBezTo>
                  <a:lnTo>
                    <a:pt x="332548" y="270581"/>
                  </a:lnTo>
                  <a:lnTo>
                    <a:pt x="111092" y="270581"/>
                  </a:lnTo>
                  <a:lnTo>
                    <a:pt x="111092" y="188427"/>
                  </a:lnTo>
                  <a:cubicBezTo>
                    <a:pt x="111952" y="114280"/>
                    <a:pt x="135794" y="100236"/>
                    <a:pt x="169003" y="100236"/>
                  </a:cubicBezTo>
                  <a:cubicBezTo>
                    <a:pt x="209886" y="100236"/>
                    <a:pt x="221820" y="135304"/>
                    <a:pt x="220113" y="206454"/>
                  </a:cubicBezTo>
                  <a:lnTo>
                    <a:pt x="330841" y="206454"/>
                  </a:lnTo>
                  <a:cubicBezTo>
                    <a:pt x="335102" y="80211"/>
                    <a:pt x="290805" y="55"/>
                    <a:pt x="177537" y="55"/>
                  </a:cubicBezTo>
                  <a:cubicBezTo>
                    <a:pt x="49781" y="55"/>
                    <a:pt x="-2176" y="71176"/>
                    <a:pt x="378" y="237512"/>
                  </a:cubicBezTo>
                  <a:close/>
                </a:path>
              </a:pathLst>
            </a:custGeom>
            <a:blipFill dpi="0" rotWithShape="1">
              <a:blip r:embed="rId6" cstate="screen">
                <a:extLst>
                  <a:ext uri="{28A0092B-C50C-407E-A947-70E740481C1C}">
                    <a14:useLocalDpi xmlns:a14="http://schemas.microsoft.com/office/drawing/2010/main" val="0"/>
                  </a:ext>
                </a:extLst>
              </a:blip>
              <a:srcRect/>
              <a:stretch>
                <a:fillRect/>
              </a:stretch>
            </a:blipFill>
            <a:ln w="12512" cap="flat">
              <a:noFill/>
              <a:prstDash val="solid"/>
              <a:miter/>
            </a:ln>
          </p:spPr>
          <p:txBody>
            <a:bodyPr rtlCol="0" anchor="ctr"/>
            <a:lstStyle/>
            <a:p>
              <a:endParaRPr lang="en-gb" sz="2115" dirty="0"/>
            </a:p>
          </p:txBody>
        </p:sp>
      </p:grpSp>
      <p:sp>
        <p:nvSpPr>
          <p:cNvPr id="13" name="Tijdelijke aanduiding voor tekst 10">
            <a:extLst>
              <a:ext uri="{FF2B5EF4-FFF2-40B4-BE49-F238E27FC236}">
                <a16:creationId xmlns:a16="http://schemas.microsoft.com/office/drawing/2014/main" id="{EE701A74-2482-C17C-B098-2AEFD221013A}"/>
              </a:ext>
            </a:extLst>
          </p:cNvPr>
          <p:cNvSpPr txBox="1">
            <a:spLocks/>
          </p:cNvSpPr>
          <p:nvPr/>
        </p:nvSpPr>
        <p:spPr>
          <a:xfrm>
            <a:off x="508709" y="540907"/>
            <a:ext cx="149068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AGENDA</a:t>
            </a:r>
          </a:p>
        </p:txBody>
      </p:sp>
      <p:sp>
        <p:nvSpPr>
          <p:cNvPr id="5" name="Tijdelijke aanduiding voor dianummer 5">
            <a:extLst>
              <a:ext uri="{FF2B5EF4-FFF2-40B4-BE49-F238E27FC236}">
                <a16:creationId xmlns:a16="http://schemas.microsoft.com/office/drawing/2014/main" id="{7A82D1B7-3E84-6B32-09C9-8BEF9790FE2B}"/>
              </a:ext>
            </a:extLst>
          </p:cNvPr>
          <p:cNvSpPr>
            <a:spLocks noGrp="1"/>
          </p:cNvSpPr>
          <p:nvPr>
            <p:ph type="sldNum" sz="quarter" idx="12"/>
          </p:nvPr>
        </p:nvSpPr>
        <p:spPr>
          <a:xfrm>
            <a:off x="10810194" y="6356350"/>
            <a:ext cx="543606" cy="365125"/>
          </a:xfrm>
          <a:solidFill>
            <a:srgbClr val="171796"/>
          </a:solidFill>
        </p:spPr>
        <p:txBody>
          <a:bodyPr/>
          <a:lstStyle>
            <a:lvl1pPr>
              <a:defRPr>
                <a:solidFill>
                  <a:schemeClr val="bg1"/>
                </a:solidFill>
              </a:defRPr>
            </a:lvl1pPr>
          </a:lstStyle>
          <a:p>
            <a:pPr algn="r" rtl="0"/>
            <a:fld id="{B502C9A5-716F-45E6-800B-D4D02CE26F90}" type="slidenum">
              <a:rPr>
                <a:latin typeface="DINCond-Bold" pitchFamily="50" charset="0"/>
              </a:rPr>
              <a:pPr/>
              <a:t>2</a:t>
            </a:fld>
            <a:endParaRPr lang="en-gb">
              <a:latin typeface="DINCond-Bold" pitchFamily="50" charset="0"/>
            </a:endParaRPr>
          </a:p>
        </p:txBody>
      </p:sp>
      <p:sp>
        <p:nvSpPr>
          <p:cNvPr id="15" name="Tekstvak 14">
            <a:extLst>
              <a:ext uri="{FF2B5EF4-FFF2-40B4-BE49-F238E27FC236}">
                <a16:creationId xmlns:a16="http://schemas.microsoft.com/office/drawing/2014/main" id="{AFDA324A-C2EC-54A9-EF3C-2A45F6E9343D}"/>
              </a:ext>
            </a:extLst>
          </p:cNvPr>
          <p:cNvSpPr txBox="1"/>
          <p:nvPr/>
        </p:nvSpPr>
        <p:spPr>
          <a:xfrm>
            <a:off x="886588" y="1410699"/>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01</a:t>
            </a:r>
          </a:p>
        </p:txBody>
      </p:sp>
      <p:sp>
        <p:nvSpPr>
          <p:cNvPr id="16" name="Tekstvak 15">
            <a:extLst>
              <a:ext uri="{FF2B5EF4-FFF2-40B4-BE49-F238E27FC236}">
                <a16:creationId xmlns:a16="http://schemas.microsoft.com/office/drawing/2014/main" id="{D24D71DC-8402-5AA0-1A76-EBCB161652AE}"/>
              </a:ext>
            </a:extLst>
          </p:cNvPr>
          <p:cNvSpPr txBox="1"/>
          <p:nvPr/>
        </p:nvSpPr>
        <p:spPr>
          <a:xfrm>
            <a:off x="1347577" y="1260781"/>
            <a:ext cx="4288427" cy="4662815"/>
          </a:xfrm>
          <a:prstGeom prst="rect">
            <a:avLst/>
          </a:prstGeom>
          <a:noFill/>
        </p:spPr>
        <p:txBody>
          <a:bodyPr wrap="square">
            <a:spAutoFit/>
          </a:bodyPr>
          <a:lstStyle/>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Introduction of Veenbrink RVS</a:t>
            </a:r>
            <a:endParaRPr lang="en-gb"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What we do</a:t>
            </a:r>
            <a:endParaRPr lang="en-gb"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Product range</a:t>
            </a:r>
          </a:p>
          <a:p>
            <a:pPr marR="0" lvl="0" algn="l" defTabSz="396000" rtl="0" eaLnBrk="1" fontAlgn="auto" latinLnBrk="0" hangingPunct="1">
              <a:lnSpc>
                <a:spcPct val="280000"/>
              </a:lnSpc>
              <a:spcBef>
                <a:spcPts val="0"/>
              </a:spcBef>
              <a:spcAft>
                <a:spcPts val="0"/>
              </a:spcAft>
              <a:buClrTx/>
              <a:buSzTx/>
              <a:tabLst/>
              <a:defRPr/>
            </a:pPr>
            <a:r>
              <a:rPr lang="en-gb" sz="1200" b="1" i="0" u="none" baseline="0" dirty="0">
                <a:solidFill>
                  <a:prstClr val="black"/>
                </a:solidFill>
                <a:latin typeface="DINNextW01-Regular" panose="020B0503020203050203" pitchFamily="34" charset="0"/>
                <a:cs typeface="Calibri" panose="020F0502020204030204" pitchFamily="34" charset="0"/>
              </a:rPr>
              <a:t>Range of services </a:t>
            </a: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Mechanical, electrical &amp; instrumentation and automation</a:t>
            </a:r>
            <a:endParaRPr lang="en-gb"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How we do it</a:t>
            </a:r>
            <a:endParaRPr lang="en-gb"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Who we work for</a:t>
            </a: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Quality is our priority</a:t>
            </a:r>
            <a:endParaRPr lang="en-gb" sz="1200" b="1" dirty="0">
              <a:solidFill>
                <a:prstClr val="black"/>
              </a:solidFill>
              <a:latin typeface="DINNextW01-Regular" panose="020B0503020203050203" pitchFamily="34" charset="0"/>
              <a:cs typeface="Calibri" panose="020F0502020204030204" pitchFamily="34" charset="0"/>
            </a:endParaRPr>
          </a:p>
          <a:p>
            <a:pPr marR="0" lvl="0" algn="l" defTabSz="396000" rtl="0" eaLnBrk="1" fontAlgn="auto" latinLnBrk="0" hangingPunct="1">
              <a:lnSpc>
                <a:spcPct val="280000"/>
              </a:lnSpc>
              <a:spcBef>
                <a:spcPts val="0"/>
              </a:spcBef>
              <a:spcAft>
                <a:spcPts val="0"/>
              </a:spcAft>
              <a:buClrTx/>
              <a:buSzTx/>
              <a:tabLst/>
              <a:defRPr/>
            </a:pPr>
            <a:r>
              <a:rPr kumimoji="0" lang="en-gb" sz="1200" b="1" i="0" u="none" strike="noStrike" kern="1200" cap="none" spc="0" normalizeH="0" baseline="0" dirty="0">
                <a:ln>
                  <a:noFill/>
                </a:ln>
                <a:solidFill>
                  <a:prstClr val="black"/>
                </a:solidFill>
                <a:effectLst/>
                <a:uLnTx/>
                <a:uFillTx/>
                <a:latin typeface="DINNextW01-Regular" panose="020B0503020203050203" pitchFamily="34" charset="0"/>
                <a:cs typeface="Calibri" panose="020F0502020204030204" pitchFamily="34" charset="0"/>
              </a:rPr>
              <a:t>Success stories</a:t>
            </a:r>
          </a:p>
        </p:txBody>
      </p:sp>
      <p:sp>
        <p:nvSpPr>
          <p:cNvPr id="7" name="Tekstvak 6">
            <a:extLst>
              <a:ext uri="{FF2B5EF4-FFF2-40B4-BE49-F238E27FC236}">
                <a16:creationId xmlns:a16="http://schemas.microsoft.com/office/drawing/2014/main" id="{AC4A5F2C-BEC7-6FC5-CBD0-E89117FE1141}"/>
              </a:ext>
            </a:extLst>
          </p:cNvPr>
          <p:cNvSpPr txBox="1"/>
          <p:nvPr/>
        </p:nvSpPr>
        <p:spPr>
          <a:xfrm>
            <a:off x="886588" y="1941374"/>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02</a:t>
            </a:r>
          </a:p>
        </p:txBody>
      </p:sp>
      <p:sp>
        <p:nvSpPr>
          <p:cNvPr id="11" name="Tekstvak 10">
            <a:extLst>
              <a:ext uri="{FF2B5EF4-FFF2-40B4-BE49-F238E27FC236}">
                <a16:creationId xmlns:a16="http://schemas.microsoft.com/office/drawing/2014/main" id="{78727DA8-05D2-A11B-97F0-792007FD993C}"/>
              </a:ext>
            </a:extLst>
          </p:cNvPr>
          <p:cNvSpPr txBox="1"/>
          <p:nvPr/>
        </p:nvSpPr>
        <p:spPr>
          <a:xfrm>
            <a:off x="886588" y="2456008"/>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03</a:t>
            </a:r>
          </a:p>
        </p:txBody>
      </p:sp>
      <p:sp>
        <p:nvSpPr>
          <p:cNvPr id="12" name="Tekstvak 11">
            <a:extLst>
              <a:ext uri="{FF2B5EF4-FFF2-40B4-BE49-F238E27FC236}">
                <a16:creationId xmlns:a16="http://schemas.microsoft.com/office/drawing/2014/main" id="{1382AB94-AE72-4D2B-40E0-A7231F133208}"/>
              </a:ext>
            </a:extLst>
          </p:cNvPr>
          <p:cNvSpPr txBox="1"/>
          <p:nvPr/>
        </p:nvSpPr>
        <p:spPr>
          <a:xfrm>
            <a:off x="886588" y="2966399"/>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04</a:t>
            </a:r>
          </a:p>
        </p:txBody>
      </p:sp>
      <p:sp>
        <p:nvSpPr>
          <p:cNvPr id="14" name="Tekstvak 13">
            <a:extLst>
              <a:ext uri="{FF2B5EF4-FFF2-40B4-BE49-F238E27FC236}">
                <a16:creationId xmlns:a16="http://schemas.microsoft.com/office/drawing/2014/main" id="{9E74213C-C5E3-986D-521D-8A4BA569BE28}"/>
              </a:ext>
            </a:extLst>
          </p:cNvPr>
          <p:cNvSpPr txBox="1"/>
          <p:nvPr/>
        </p:nvSpPr>
        <p:spPr>
          <a:xfrm>
            <a:off x="886588" y="3477865"/>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05</a:t>
            </a:r>
          </a:p>
        </p:txBody>
      </p:sp>
      <p:sp>
        <p:nvSpPr>
          <p:cNvPr id="25" name="Tekstvak 24">
            <a:extLst>
              <a:ext uri="{FF2B5EF4-FFF2-40B4-BE49-F238E27FC236}">
                <a16:creationId xmlns:a16="http://schemas.microsoft.com/office/drawing/2014/main" id="{9CD29FC0-A93F-416C-DD1D-170FCD59B720}"/>
              </a:ext>
            </a:extLst>
          </p:cNvPr>
          <p:cNvSpPr txBox="1"/>
          <p:nvPr/>
        </p:nvSpPr>
        <p:spPr>
          <a:xfrm>
            <a:off x="886588" y="3982321"/>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06</a:t>
            </a:r>
          </a:p>
        </p:txBody>
      </p:sp>
      <p:sp>
        <p:nvSpPr>
          <p:cNvPr id="50" name="Tekstvak 49">
            <a:extLst>
              <a:ext uri="{FF2B5EF4-FFF2-40B4-BE49-F238E27FC236}">
                <a16:creationId xmlns:a16="http://schemas.microsoft.com/office/drawing/2014/main" id="{A3E056AD-8305-ED35-C2B2-A3A9B2E336EA}"/>
              </a:ext>
            </a:extLst>
          </p:cNvPr>
          <p:cNvSpPr txBox="1"/>
          <p:nvPr/>
        </p:nvSpPr>
        <p:spPr>
          <a:xfrm>
            <a:off x="886588" y="4498989"/>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07</a:t>
            </a:r>
          </a:p>
        </p:txBody>
      </p:sp>
      <p:sp>
        <p:nvSpPr>
          <p:cNvPr id="51" name="Tekstvak 50">
            <a:extLst>
              <a:ext uri="{FF2B5EF4-FFF2-40B4-BE49-F238E27FC236}">
                <a16:creationId xmlns:a16="http://schemas.microsoft.com/office/drawing/2014/main" id="{C9EC0758-687A-8354-8664-082899FB7B5E}"/>
              </a:ext>
            </a:extLst>
          </p:cNvPr>
          <p:cNvSpPr txBox="1"/>
          <p:nvPr/>
        </p:nvSpPr>
        <p:spPr>
          <a:xfrm>
            <a:off x="886588" y="5010313"/>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08</a:t>
            </a:r>
          </a:p>
        </p:txBody>
      </p:sp>
      <p:sp>
        <p:nvSpPr>
          <p:cNvPr id="52" name="Tekstvak 51">
            <a:extLst>
              <a:ext uri="{FF2B5EF4-FFF2-40B4-BE49-F238E27FC236}">
                <a16:creationId xmlns:a16="http://schemas.microsoft.com/office/drawing/2014/main" id="{22370CF4-8975-D254-BDDD-F8682AD0CA3A}"/>
              </a:ext>
            </a:extLst>
          </p:cNvPr>
          <p:cNvSpPr txBox="1"/>
          <p:nvPr/>
        </p:nvSpPr>
        <p:spPr>
          <a:xfrm>
            <a:off x="886588" y="5514769"/>
            <a:ext cx="450000" cy="450000"/>
          </a:xfrm>
          <a:prstGeom prst="rect">
            <a:avLst/>
          </a:prstGeom>
          <a:solidFill>
            <a:srgbClr val="171796"/>
          </a:solidFill>
        </p:spPr>
        <p:txBody>
          <a:bodyPr wrap="square" anchor="ctr">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ctr" rtl="0">
              <a:buNone/>
            </a:pPr>
            <a:r>
              <a:rPr lang="en-gb" sz="1800" b="1" i="0" u="none" baseline="0">
                <a:solidFill>
                  <a:schemeClr val="bg1"/>
                </a:solidFill>
                <a:latin typeface="DINCond-Bold" pitchFamily="50" charset="0"/>
                <a:ea typeface="DINCond-Bold" pitchFamily="50" charset="0"/>
                <a:cs typeface="DINCond-Bold" pitchFamily="50" charset="0"/>
              </a:rPr>
              <a:t>09</a:t>
            </a:r>
          </a:p>
        </p:txBody>
      </p:sp>
    </p:spTree>
    <p:extLst>
      <p:ext uri="{BB962C8B-B14F-4D97-AF65-F5344CB8AC3E}">
        <p14:creationId xmlns:p14="http://schemas.microsoft.com/office/powerpoint/2010/main" val="312477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750" fill="hold"/>
                                        <p:tgtEl>
                                          <p:spTgt spid="13">
                                            <p:bg/>
                                          </p:spTgt>
                                        </p:tgtEl>
                                        <p:attrNameLst>
                                          <p:attrName>ppt_x</p:attrName>
                                        </p:attrNameLst>
                                      </p:cBhvr>
                                      <p:tavLst>
                                        <p:tav tm="0">
                                          <p:val>
                                            <p:strVal val="#ppt_x"/>
                                          </p:val>
                                        </p:tav>
                                        <p:tav tm="100000">
                                          <p:val>
                                            <p:strVal val="#ppt_x"/>
                                          </p:val>
                                        </p:tav>
                                      </p:tavLst>
                                    </p:anim>
                                    <p:anim calcmode="lin" valueType="num">
                                      <p:cBhvr>
                                        <p:cTn id="8" dur="750" fill="hold"/>
                                        <p:tgtEl>
                                          <p:spTgt spid="13">
                                            <p:bg/>
                                          </p:spTgt>
                                        </p:tgtEl>
                                        <p:attrNameLst>
                                          <p:attrName>ppt_y</p:attrName>
                                        </p:attrNameLst>
                                      </p:cBhvr>
                                      <p:tavLst>
                                        <p:tav tm="0">
                                          <p:val>
                                            <p:strVal val="#ppt_y+#ppt_h/2"/>
                                          </p:val>
                                        </p:tav>
                                        <p:tav tm="100000">
                                          <p:val>
                                            <p:strVal val="#ppt_y"/>
                                          </p:val>
                                        </p:tav>
                                      </p:tavLst>
                                    </p:anim>
                                    <p:anim calcmode="lin" valueType="num">
                                      <p:cBhvr>
                                        <p:cTn id="9" dur="750" fill="hold"/>
                                        <p:tgtEl>
                                          <p:spTgt spid="13">
                                            <p:bg/>
                                          </p:spTgt>
                                        </p:tgtEl>
                                        <p:attrNameLst>
                                          <p:attrName>ppt_w</p:attrName>
                                        </p:attrNameLst>
                                      </p:cBhvr>
                                      <p:tavLst>
                                        <p:tav tm="0">
                                          <p:val>
                                            <p:strVal val="#ppt_w"/>
                                          </p:val>
                                        </p:tav>
                                        <p:tav tm="100000">
                                          <p:val>
                                            <p:strVal val="#ppt_w"/>
                                          </p:val>
                                        </p:tav>
                                      </p:tavLst>
                                    </p:anim>
                                    <p:anim calcmode="lin" valueType="num">
                                      <p:cBhvr>
                                        <p:cTn id="10" dur="750" fill="hold"/>
                                        <p:tgtEl>
                                          <p:spTgt spid="13">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right)">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7" presetClass="entr" presetSubtype="4" fill="hold" nodeType="withEffect">
                  <p:stCondLst>
                    <p:cond delay="3000"/>
                  </p:stCondLst>
                  <p:childTnLst>
                    <p:set>
                      <p:cBhvr>
                        <p:cTn dur="1" fill="hold">
                          <p:stCondLst>
                            <p:cond delay="0"/>
                          </p:stCondLst>
                        </p:cTn>
                        <p:tgtEl>
                          <p:spTgt spid="13"/>
                        </p:tgtEl>
                        <p:attrNameLst>
                          <p:attrName>style.visibility</p:attrName>
                        </p:attrNameLst>
                      </p:cBhvr>
                      <p:to>
                        <p:strVal val="visible"/>
                      </p:to>
                    </p:set>
                    <p:anim calcmode="lin" valueType="num">
                      <p:cBhvr>
                        <p:cTn dur="750" fill="hold"/>
                        <p:tgtEl>
                          <p:spTgt spid="13"/>
                        </p:tgtEl>
                        <p:attrNameLst>
                          <p:attrName>ppt_x</p:attrName>
                        </p:attrNameLst>
                      </p:cBhvr>
                      <p:tavLst>
                        <p:tav tm="0">
                          <p:val>
                            <p:strVal val="#ppt_x"/>
                          </p:val>
                        </p:tav>
                        <p:tav tm="100000">
                          <p:val>
                            <p:strVal val="#ppt_x"/>
                          </p:val>
                        </p:tav>
                      </p:tavLst>
                    </p:anim>
                    <p:anim calcmode="lin" valueType="num">
                      <p:cBhvr>
                        <p:cTn dur="750" fill="hold"/>
                        <p:tgtEl>
                          <p:spTgt spid="13"/>
                        </p:tgtEl>
                        <p:attrNameLst>
                          <p:attrName>ppt_y</p:attrName>
                        </p:attrNameLst>
                      </p:cBhvr>
                      <p:tavLst>
                        <p:tav tm="0">
                          <p:val>
                            <p:strVal val="#ppt_y+#ppt_h/2"/>
                          </p:val>
                        </p:tav>
                        <p:tav tm="100000">
                          <p:val>
                            <p:strVal val="#ppt_y"/>
                          </p:val>
                        </p:tav>
                      </p:tavLst>
                    </p:anim>
                    <p:anim calcmode="lin" valueType="num">
                      <p:cBhvr>
                        <p:cTn dur="750" fill="hold"/>
                        <p:tgtEl>
                          <p:spTgt spid="13"/>
                        </p:tgtEl>
                        <p:attrNameLst>
                          <p:attrName>ppt_w</p:attrName>
                        </p:attrNameLst>
                      </p:cBhvr>
                      <p:tavLst>
                        <p:tav tm="0">
                          <p:val>
                            <p:strVal val="#ppt_w"/>
                          </p:val>
                        </p:tav>
                        <p:tav tm="100000">
                          <p:val>
                            <p:strVal val="#ppt_w"/>
                          </p:val>
                        </p:tav>
                      </p:tavLst>
                    </p:anim>
                    <p:anim calcmode="lin" valueType="num">
                      <p:cBhvr>
                        <p:cTn dur="750" fill="hold"/>
                        <p:tgtEl>
                          <p:spTgt spid="13"/>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5FB6-5565-AD43-61A7-B276A349052B}"/>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7DD5121B-78E5-D5AC-DB6C-B559957CDD0B}"/>
              </a:ext>
            </a:extLst>
          </p:cNvPr>
          <p:cNvSpPr/>
          <p:nvPr/>
        </p:nvSpPr>
        <p:spPr>
          <a:xfrm>
            <a:off x="0" y="4380265"/>
            <a:ext cx="6727734" cy="180142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2" name="Groep 1">
            <a:extLst>
              <a:ext uri="{FF2B5EF4-FFF2-40B4-BE49-F238E27FC236}">
                <a16:creationId xmlns:a16="http://schemas.microsoft.com/office/drawing/2014/main" id="{432A29EE-F4D6-9BAC-F350-0B78E4ACB3BD}"/>
              </a:ext>
            </a:extLst>
          </p:cNvPr>
          <p:cNvGrpSpPr/>
          <p:nvPr/>
        </p:nvGrpSpPr>
        <p:grpSpPr>
          <a:xfrm>
            <a:off x="792328" y="4593239"/>
            <a:ext cx="4585559" cy="1375479"/>
            <a:chOff x="292060" y="2400299"/>
            <a:chExt cx="4248536" cy="1274386"/>
          </a:xfrm>
        </p:grpSpPr>
        <p:sp>
          <p:nvSpPr>
            <p:cNvPr id="3" name="Titel 2">
              <a:hlinkClick r:id="" action="ppaction://noaction"/>
              <a:extLst>
                <a:ext uri="{FF2B5EF4-FFF2-40B4-BE49-F238E27FC236}">
                  <a16:creationId xmlns:a16="http://schemas.microsoft.com/office/drawing/2014/main" id="{71968690-18DD-B5B5-E626-9EDDAE263745}"/>
                </a:ext>
              </a:extLst>
            </p:cNvPr>
            <p:cNvSpPr txBox="1">
              <a:spLocks/>
            </p:cNvSpPr>
            <p:nvPr/>
          </p:nvSpPr>
          <p:spPr>
            <a:xfrm>
              <a:off x="292060" y="2400299"/>
              <a:ext cx="3240000" cy="288000"/>
            </a:xfrm>
            <a:prstGeom prst="rect">
              <a:avLst/>
            </a:prstGeom>
          </p:spPr>
          <p:txBody>
            <a:bodyPr vert="horz" lIns="98694" tIns="49347" rIns="98694" bIns="49347" rtlCol="0" anchor="ctr">
              <a:noAutofit/>
            </a:bodyPr>
            <a:lstStyle>
              <a:defPPr>
                <a:defRPr lang="en-gb"/>
              </a:defPPr>
              <a:lvl1pPr defTabSz="685771">
                <a:lnSpc>
                  <a:spcPct val="90000"/>
                </a:lnSpc>
                <a:spcBef>
                  <a:spcPct val="0"/>
                </a:spcBef>
                <a:buNone/>
                <a:defRPr sz="2000" b="1">
                  <a:solidFill>
                    <a:srgbClr val="171796"/>
                  </a:solidFill>
                  <a:latin typeface="DINCond-Bold" pitchFamily="50" charset="0"/>
                  <a:ea typeface="+mj-ea"/>
                  <a:cs typeface="+mj-cs"/>
                </a:defRPr>
              </a:lvl1pPr>
            </a:lstStyle>
            <a:p>
              <a:pPr algn="l" rtl="0"/>
              <a:r>
                <a:rPr lang="en-gb" sz="2159" b="1" i="0" u="none" baseline="0"/>
                <a:t>Pharmaceutical</a:t>
              </a:r>
            </a:p>
          </p:txBody>
        </p:sp>
        <p:sp>
          <p:nvSpPr>
            <p:cNvPr id="4" name="Tekstvak 3">
              <a:extLst>
                <a:ext uri="{FF2B5EF4-FFF2-40B4-BE49-F238E27FC236}">
                  <a16:creationId xmlns:a16="http://schemas.microsoft.com/office/drawing/2014/main" id="{123BC179-9FB5-5B07-76C6-3B05B82C2BDD}"/>
                </a:ext>
              </a:extLst>
            </p:cNvPr>
            <p:cNvSpPr txBox="1"/>
            <p:nvPr/>
          </p:nvSpPr>
          <p:spPr>
            <a:xfrm>
              <a:off x="292061" y="2665945"/>
              <a:ext cx="4248535" cy="1008740"/>
            </a:xfrm>
            <a:prstGeom prst="rect">
              <a:avLst/>
            </a:prstGeom>
            <a:noFill/>
          </p:spPr>
          <p:txBody>
            <a:bodyPr wrap="square">
              <a:spAutoFit/>
            </a:bodyPr>
            <a:lstStyle/>
            <a:p>
              <a:pPr algn="l" rtl="0"/>
              <a:r>
                <a:rPr lang="en-gb" sz="1079" b="0" i="0" u="none" baseline="0"/>
                <a:t>Within the pharmaceutical industry, Veenbrink RVS supplies process equipment for the preparation of aqueous, powdery and highly viscous media. The sterile preparation process must comply with strict criteria that require extensive knowledge of critical design guidelines such as GMP and GAMP. In addition to high finishing standards, validation documents and material traceability also play a major role.</a:t>
              </a:r>
            </a:p>
          </p:txBody>
        </p:sp>
      </p:grpSp>
      <p:grpSp>
        <p:nvGrpSpPr>
          <p:cNvPr id="5" name="Groep 4">
            <a:extLst>
              <a:ext uri="{FF2B5EF4-FFF2-40B4-BE49-F238E27FC236}">
                <a16:creationId xmlns:a16="http://schemas.microsoft.com/office/drawing/2014/main" id="{CC5D95DB-5FC7-8985-9706-00264D99D43C}"/>
              </a:ext>
            </a:extLst>
          </p:cNvPr>
          <p:cNvGrpSpPr/>
          <p:nvPr/>
        </p:nvGrpSpPr>
        <p:grpSpPr>
          <a:xfrm>
            <a:off x="792328" y="7341937"/>
            <a:ext cx="4612215" cy="1245092"/>
            <a:chOff x="292060" y="3740137"/>
            <a:chExt cx="4273233" cy="1153582"/>
          </a:xfrm>
        </p:grpSpPr>
        <p:sp>
          <p:nvSpPr>
            <p:cNvPr id="6" name="Titel 2">
              <a:extLst>
                <a:ext uri="{FF2B5EF4-FFF2-40B4-BE49-F238E27FC236}">
                  <a16:creationId xmlns:a16="http://schemas.microsoft.com/office/drawing/2014/main" id="{C4C58CD2-D520-4EE4-AB3E-4D8D992ADF4D}"/>
                </a:ext>
              </a:extLst>
            </p:cNvPr>
            <p:cNvSpPr txBox="1">
              <a:spLocks/>
            </p:cNvSpPr>
            <p:nvPr/>
          </p:nvSpPr>
          <p:spPr>
            <a:xfrm>
              <a:off x="292060" y="3740137"/>
              <a:ext cx="3240000" cy="288000"/>
            </a:xfrm>
            <a:prstGeom prst="rect">
              <a:avLst/>
            </a:prstGeom>
          </p:spPr>
          <p:txBody>
            <a:bodyPr vert="horz" lIns="98694" tIns="49347" rIns="98694" bIns="49347" rtlCol="0" anchor="ctr">
              <a:noAutofit/>
            </a:bodyPr>
            <a:lstStyle>
              <a:defPPr>
                <a:defRPr lang="en-gb"/>
              </a:defPPr>
              <a:lvl1pPr defTabSz="685771">
                <a:lnSpc>
                  <a:spcPct val="90000"/>
                </a:lnSpc>
                <a:spcBef>
                  <a:spcPct val="0"/>
                </a:spcBef>
                <a:buNone/>
                <a:defRPr sz="2000" b="1">
                  <a:solidFill>
                    <a:srgbClr val="171796"/>
                  </a:solidFill>
                  <a:latin typeface="DINCond-Bold" pitchFamily="50" charset="0"/>
                  <a:ea typeface="+mj-ea"/>
                  <a:cs typeface="+mj-cs"/>
                </a:defRPr>
              </a:lvl1pPr>
            </a:lstStyle>
            <a:p>
              <a:pPr algn="l" rtl="0"/>
              <a:r>
                <a:rPr lang="en-gb" sz="2159" b="1" i="0" u="none" baseline="0"/>
                <a:t>Food &amp; Beverage</a:t>
              </a:r>
            </a:p>
          </p:txBody>
        </p:sp>
        <p:sp>
          <p:nvSpPr>
            <p:cNvPr id="7" name="Tekstvak 6">
              <a:extLst>
                <a:ext uri="{FF2B5EF4-FFF2-40B4-BE49-F238E27FC236}">
                  <a16:creationId xmlns:a16="http://schemas.microsoft.com/office/drawing/2014/main" id="{0DB618CC-A009-CEE9-E5A1-D4C9C0A5AF53}"/>
                </a:ext>
              </a:extLst>
            </p:cNvPr>
            <p:cNvSpPr txBox="1"/>
            <p:nvPr/>
          </p:nvSpPr>
          <p:spPr>
            <a:xfrm>
              <a:off x="292061" y="4038846"/>
              <a:ext cx="4273232" cy="854873"/>
            </a:xfrm>
            <a:prstGeom prst="rect">
              <a:avLst/>
            </a:prstGeom>
            <a:noFill/>
          </p:spPr>
          <p:txBody>
            <a:bodyPr wrap="square">
              <a:spAutoFit/>
            </a:bodyPr>
            <a:lstStyle/>
            <a:p>
              <a:pPr algn="l" rtl="0"/>
              <a:r>
                <a:rPr lang="en-gb" sz="1079" b="0" i="0" u="none" baseline="0"/>
                <a:t>Production processes are highly versatile in the food and beverage industry as well. Every product is unique and must be produced in its own particular way. Aside from a product’s specific properties, hygiene plays an essential role in equipment design and production. Veenbrink RVS is familiar with all applicable EHEDG and other directives in this regard.</a:t>
              </a:r>
            </a:p>
          </p:txBody>
        </p:sp>
      </p:grpSp>
      <p:sp>
        <p:nvSpPr>
          <p:cNvPr id="14" name="Blokboog 13">
            <a:extLst>
              <a:ext uri="{FF2B5EF4-FFF2-40B4-BE49-F238E27FC236}">
                <a16:creationId xmlns:a16="http://schemas.microsoft.com/office/drawing/2014/main" id="{E43E72ED-7C33-C146-AC71-828442433E53}"/>
              </a:ext>
            </a:extLst>
          </p:cNvPr>
          <p:cNvSpPr/>
          <p:nvPr/>
        </p:nvSpPr>
        <p:spPr>
          <a:xfrm rot="16200000">
            <a:off x="8981128" y="3541558"/>
            <a:ext cx="2537581" cy="2537581"/>
          </a:xfrm>
          <a:prstGeom prst="blockArc">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5" name="!!Vrije vorm: vorm 14">
            <a:extLst>
              <a:ext uri="{FF2B5EF4-FFF2-40B4-BE49-F238E27FC236}">
                <a16:creationId xmlns:a16="http://schemas.microsoft.com/office/drawing/2014/main" id="{DCA4167B-9617-EA1F-C440-79073367FDAE}"/>
              </a:ext>
            </a:extLst>
          </p:cNvPr>
          <p:cNvSpPr/>
          <p:nvPr/>
        </p:nvSpPr>
        <p:spPr>
          <a:xfrm>
            <a:off x="9253227" y="3809746"/>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6" name="Blokboog 15">
            <a:extLst>
              <a:ext uri="{FF2B5EF4-FFF2-40B4-BE49-F238E27FC236}">
                <a16:creationId xmlns:a16="http://schemas.microsoft.com/office/drawing/2014/main" id="{7FE278C3-5DC1-7FBA-E553-740D51F04A39}"/>
              </a:ext>
            </a:extLst>
          </p:cNvPr>
          <p:cNvSpPr/>
          <p:nvPr/>
        </p:nvSpPr>
        <p:spPr>
          <a:xfrm rot="5400000">
            <a:off x="8981128" y="5816668"/>
            <a:ext cx="2537581" cy="2537581"/>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7" name="!!Vrije vorm: vorm 16">
            <a:extLst>
              <a:ext uri="{FF2B5EF4-FFF2-40B4-BE49-F238E27FC236}">
                <a16:creationId xmlns:a16="http://schemas.microsoft.com/office/drawing/2014/main" id="{2BD939AC-B66D-0F73-41C0-597F3512761F}"/>
              </a:ext>
            </a:extLst>
          </p:cNvPr>
          <p:cNvSpPr/>
          <p:nvPr/>
        </p:nvSpPr>
        <p:spPr>
          <a:xfrm>
            <a:off x="9252906" y="6079139"/>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21" name="Graphic 20">
            <a:extLst>
              <a:ext uri="{FF2B5EF4-FFF2-40B4-BE49-F238E27FC236}">
                <a16:creationId xmlns:a16="http://schemas.microsoft.com/office/drawing/2014/main" id="{62C49A79-EC96-3DF2-A1E0-E09E1DE3C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56226" y="4279288"/>
            <a:ext cx="1197355" cy="1072258"/>
          </a:xfrm>
          <a:prstGeom prst="rect">
            <a:avLst/>
          </a:prstGeom>
        </p:spPr>
      </p:pic>
      <p:pic>
        <p:nvPicPr>
          <p:cNvPr id="22" name="Graphic 21">
            <a:extLst>
              <a:ext uri="{FF2B5EF4-FFF2-40B4-BE49-F238E27FC236}">
                <a16:creationId xmlns:a16="http://schemas.microsoft.com/office/drawing/2014/main" id="{822CA7B2-A96F-F1D0-BB33-2F5A0A2AB3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88952" y="6496958"/>
            <a:ext cx="965031" cy="1152677"/>
          </a:xfrm>
          <a:prstGeom prst="rect">
            <a:avLst/>
          </a:prstGeom>
        </p:spPr>
      </p:pic>
      <p:pic>
        <p:nvPicPr>
          <p:cNvPr id="25" name="Picture 8">
            <a:extLst>
              <a:ext uri="{FF2B5EF4-FFF2-40B4-BE49-F238E27FC236}">
                <a16:creationId xmlns:a16="http://schemas.microsoft.com/office/drawing/2014/main" id="{5649A520-5CE2-0C1E-4F5C-868480B1D0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950372" y="209236"/>
            <a:ext cx="7297074" cy="265024"/>
          </a:xfrm>
          <a:prstGeom prst="rect">
            <a:avLst/>
          </a:prstGeom>
          <a:noFill/>
          <a:extLst>
            <a:ext uri="{909E8E84-426E-40DD-AFC4-6F175D3DCCD1}">
              <a14:hiddenFill xmlns:a14="http://schemas.microsoft.com/office/drawing/2010/main">
                <a:solidFill>
                  <a:srgbClr val="FFFFFF"/>
                </a:solidFill>
              </a14:hiddenFill>
            </a:ext>
          </a:extLst>
        </p:spPr>
      </p:pic>
      <p:sp>
        <p:nvSpPr>
          <p:cNvPr id="24" name="Blokboog 23">
            <a:extLst>
              <a:ext uri="{FF2B5EF4-FFF2-40B4-BE49-F238E27FC236}">
                <a16:creationId xmlns:a16="http://schemas.microsoft.com/office/drawing/2014/main" id="{9F701419-9765-3A23-D333-34C4C5ADCFAD}"/>
              </a:ext>
            </a:extLst>
          </p:cNvPr>
          <p:cNvSpPr/>
          <p:nvPr/>
        </p:nvSpPr>
        <p:spPr>
          <a:xfrm rot="5400000">
            <a:off x="8447445" y="207540"/>
            <a:ext cx="3600000" cy="3599999"/>
          </a:xfrm>
          <a:prstGeom prst="blockArc">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26" name="Vrije vorm: vorm 25">
            <a:extLst>
              <a:ext uri="{FF2B5EF4-FFF2-40B4-BE49-F238E27FC236}">
                <a16:creationId xmlns:a16="http://schemas.microsoft.com/office/drawing/2014/main" id="{CAAFB6E2-019D-1BB5-7BDB-D4998E2D67BE}"/>
              </a:ext>
            </a:extLst>
          </p:cNvPr>
          <p:cNvSpPr/>
          <p:nvPr/>
        </p:nvSpPr>
        <p:spPr>
          <a:xfrm>
            <a:off x="8720981" y="480707"/>
            <a:ext cx="3067200" cy="3067201"/>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27" name="Graphic 26">
            <a:extLst>
              <a:ext uri="{FF2B5EF4-FFF2-40B4-BE49-F238E27FC236}">
                <a16:creationId xmlns:a16="http://schemas.microsoft.com/office/drawing/2014/main" id="{C029F941-7450-EFDE-D324-E07E495D1D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39595" y="1250654"/>
            <a:ext cx="2040355" cy="1364407"/>
          </a:xfrm>
          <a:prstGeom prst="rect">
            <a:avLst/>
          </a:prstGeom>
        </p:spPr>
      </p:pic>
      <p:sp>
        <p:nvSpPr>
          <p:cNvPr id="44" name="Tijdelijke aanduiding voor tekst 10">
            <a:extLst>
              <a:ext uri="{FF2B5EF4-FFF2-40B4-BE49-F238E27FC236}">
                <a16:creationId xmlns:a16="http://schemas.microsoft.com/office/drawing/2014/main" id="{0D4B7E45-ACFA-1383-1560-7764DDB6C3CA}"/>
              </a:ext>
            </a:extLst>
          </p:cNvPr>
          <p:cNvSpPr txBox="1">
            <a:spLocks/>
          </p:cNvSpPr>
          <p:nvPr/>
        </p:nvSpPr>
        <p:spPr>
          <a:xfrm>
            <a:off x="661109" y="693307"/>
            <a:ext cx="3154373"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WHO WE WORK FOR</a:t>
            </a:r>
          </a:p>
        </p:txBody>
      </p:sp>
      <p:sp>
        <p:nvSpPr>
          <p:cNvPr id="35" name="Rechthoek 34">
            <a:extLst>
              <a:ext uri="{FF2B5EF4-FFF2-40B4-BE49-F238E27FC236}">
                <a16:creationId xmlns:a16="http://schemas.microsoft.com/office/drawing/2014/main" id="{B9EE8A89-F67D-83FB-F543-FAD7F3EA40BC}"/>
              </a:ext>
            </a:extLst>
          </p:cNvPr>
          <p:cNvSpPr/>
          <p:nvPr/>
        </p:nvSpPr>
        <p:spPr>
          <a:xfrm>
            <a:off x="0" y="207537"/>
            <a:ext cx="3315563" cy="264170"/>
          </a:xfrm>
          <a:prstGeom prst="rect">
            <a:avLst/>
          </a:prstGeom>
          <a:gradFill flip="none" rotWithShape="1">
            <a:gsLst>
              <a:gs pos="12000">
                <a:srgbClr val="335764"/>
              </a:gs>
              <a:gs pos="49000">
                <a:srgbClr val="BFCAD7"/>
              </a:gs>
              <a:gs pos="71000">
                <a:srgbClr val="FDFDF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026" name="Picture 2">
            <a:extLst>
              <a:ext uri="{FF2B5EF4-FFF2-40B4-BE49-F238E27FC236}">
                <a16:creationId xmlns:a16="http://schemas.microsoft.com/office/drawing/2014/main" id="{9749E6F9-03F0-BF66-D530-2F1C8682D296}"/>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2866874" y="2534571"/>
            <a:ext cx="4188970" cy="218829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ep 29">
            <a:extLst>
              <a:ext uri="{FF2B5EF4-FFF2-40B4-BE49-F238E27FC236}">
                <a16:creationId xmlns:a16="http://schemas.microsoft.com/office/drawing/2014/main" id="{C386F672-0376-4484-5BE1-9FB15086C8DA}"/>
              </a:ext>
            </a:extLst>
          </p:cNvPr>
          <p:cNvGrpSpPr/>
          <p:nvPr/>
        </p:nvGrpSpPr>
        <p:grpSpPr>
          <a:xfrm>
            <a:off x="10810194" y="0"/>
            <a:ext cx="1062000" cy="931868"/>
            <a:chOff x="9156044" y="-21266"/>
            <a:chExt cx="1062000" cy="931868"/>
          </a:xfrm>
        </p:grpSpPr>
        <p:sp>
          <p:nvSpPr>
            <p:cNvPr id="31" name="Tijdelijke aanduiding voor tekst 131">
              <a:extLst>
                <a:ext uri="{FF2B5EF4-FFF2-40B4-BE49-F238E27FC236}">
                  <a16:creationId xmlns:a16="http://schemas.microsoft.com/office/drawing/2014/main" id="{A1FB8B21-8CE0-91D5-1E3D-1BB196CD0A00}"/>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32" name="Afbeelding 31">
              <a:extLst>
                <a:ext uri="{FF2B5EF4-FFF2-40B4-BE49-F238E27FC236}">
                  <a16:creationId xmlns:a16="http://schemas.microsoft.com/office/drawing/2014/main" id="{06FB60CA-5E8A-6F3D-F1F8-8083F1D48AB4}"/>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3" name="Tijdelijke aanduiding voor dianummer 5">
            <a:extLst>
              <a:ext uri="{FF2B5EF4-FFF2-40B4-BE49-F238E27FC236}">
                <a16:creationId xmlns:a16="http://schemas.microsoft.com/office/drawing/2014/main" id="{79AED84B-99D3-5DBA-14CF-01F2A9EC9A95}"/>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20</a:t>
            </a:fld>
            <a:endParaRPr lang="en-gb">
              <a:latin typeface="DINCond-Bold" pitchFamily="50" charset="0"/>
            </a:endParaRPr>
          </a:p>
        </p:txBody>
      </p:sp>
      <p:sp>
        <p:nvSpPr>
          <p:cNvPr id="53" name="!!Rechthoek 25">
            <a:extLst>
              <a:ext uri="{FF2B5EF4-FFF2-40B4-BE49-F238E27FC236}">
                <a16:creationId xmlns:a16="http://schemas.microsoft.com/office/drawing/2014/main" id="{3D400C2F-84EC-60F9-8D27-132B0228C07D}"/>
              </a:ext>
            </a:extLst>
          </p:cNvPr>
          <p:cNvSpPr/>
          <p:nvPr/>
        </p:nvSpPr>
        <p:spPr>
          <a:xfrm>
            <a:off x="7054163" y="3924912"/>
            <a:ext cx="531490" cy="264927"/>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54" name="!!Rechthoek 26">
            <a:extLst>
              <a:ext uri="{FF2B5EF4-FFF2-40B4-BE49-F238E27FC236}">
                <a16:creationId xmlns:a16="http://schemas.microsoft.com/office/drawing/2014/main" id="{F41FC3FB-F73A-E2F0-C84D-82C44D984CF8}"/>
              </a:ext>
            </a:extLst>
          </p:cNvPr>
          <p:cNvSpPr/>
          <p:nvPr/>
        </p:nvSpPr>
        <p:spPr>
          <a:xfrm>
            <a:off x="6527390" y="2001543"/>
            <a:ext cx="264928" cy="533027"/>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55" name="!!L-vorm 28">
            <a:extLst>
              <a:ext uri="{FF2B5EF4-FFF2-40B4-BE49-F238E27FC236}">
                <a16:creationId xmlns:a16="http://schemas.microsoft.com/office/drawing/2014/main" id="{83B473B9-7732-A79F-03EF-D8E775C86F5E}"/>
              </a:ext>
            </a:extLst>
          </p:cNvPr>
          <p:cNvSpPr/>
          <p:nvPr/>
        </p:nvSpPr>
        <p:spPr>
          <a:xfrm rot="16200000" flipV="1">
            <a:off x="5962046" y="3099915"/>
            <a:ext cx="1655268" cy="524580"/>
          </a:xfrm>
          <a:prstGeom prst="corner">
            <a:avLst>
              <a:gd name="adj1" fmla="val 50738"/>
              <a:gd name="adj2" fmla="val 5033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56" name="!!Rechthoek 31">
            <a:extLst>
              <a:ext uri="{FF2B5EF4-FFF2-40B4-BE49-F238E27FC236}">
                <a16:creationId xmlns:a16="http://schemas.microsoft.com/office/drawing/2014/main" id="{4753DD45-ABC5-49BD-D3BC-B3C3A32859CA}"/>
              </a:ext>
            </a:extLst>
          </p:cNvPr>
          <p:cNvSpPr/>
          <p:nvPr/>
        </p:nvSpPr>
        <p:spPr>
          <a:xfrm>
            <a:off x="6792318" y="2001544"/>
            <a:ext cx="531490" cy="264927"/>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57" name="!!Rechthoek 32">
            <a:extLst>
              <a:ext uri="{FF2B5EF4-FFF2-40B4-BE49-F238E27FC236}">
                <a16:creationId xmlns:a16="http://schemas.microsoft.com/office/drawing/2014/main" id="{661C27EF-4042-3ADA-772D-CE4842923D1C}"/>
              </a:ext>
            </a:extLst>
          </p:cNvPr>
          <p:cNvSpPr/>
          <p:nvPr/>
        </p:nvSpPr>
        <p:spPr>
          <a:xfrm rot="5400000">
            <a:off x="6489310" y="2830765"/>
            <a:ext cx="1923369" cy="264928"/>
          </a:xfrm>
          <a:prstGeom prst="rect">
            <a:avLst/>
          </a:prstGeom>
          <a:solidFill>
            <a:srgbClr val="F1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9" name="Rechthoek 38">
            <a:extLst>
              <a:ext uri="{FF2B5EF4-FFF2-40B4-BE49-F238E27FC236}">
                <a16:creationId xmlns:a16="http://schemas.microsoft.com/office/drawing/2014/main" id="{3B805D49-5CEC-8DD9-B417-57393948663D}"/>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tx1"/>
              </a:solidFill>
            </a:endParaRPr>
          </a:p>
        </p:txBody>
      </p:sp>
      <p:sp>
        <p:nvSpPr>
          <p:cNvPr id="34" name="Tekstvak 33">
            <a:extLst>
              <a:ext uri="{FF2B5EF4-FFF2-40B4-BE49-F238E27FC236}">
                <a16:creationId xmlns:a16="http://schemas.microsoft.com/office/drawing/2014/main" id="{6EF5ADD9-3501-3913-00E6-A4A3B9AAA6D2}"/>
              </a:ext>
            </a:extLst>
          </p:cNvPr>
          <p:cNvSpPr txBox="1"/>
          <p:nvPr/>
        </p:nvSpPr>
        <p:spPr>
          <a:xfrm>
            <a:off x="554515" y="6315934"/>
            <a:ext cx="2481099"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Tank and machine builders</a:t>
            </a:r>
          </a:p>
          <a:p>
            <a:endParaRPr lang="en-gb" dirty="0"/>
          </a:p>
        </p:txBody>
      </p:sp>
      <p:sp>
        <p:nvSpPr>
          <p:cNvPr id="36" name="Tekstvak 35">
            <a:extLst>
              <a:ext uri="{FF2B5EF4-FFF2-40B4-BE49-F238E27FC236}">
                <a16:creationId xmlns:a16="http://schemas.microsoft.com/office/drawing/2014/main" id="{7835AFB5-33DA-8CFB-357E-6867DFCC16E9}"/>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End users</a:t>
            </a:r>
          </a:p>
          <a:p>
            <a:endParaRPr lang="en-gb" dirty="0"/>
          </a:p>
        </p:txBody>
      </p:sp>
      <p:sp>
        <p:nvSpPr>
          <p:cNvPr id="37" name="Tekstvak 36">
            <a:extLst>
              <a:ext uri="{FF2B5EF4-FFF2-40B4-BE49-F238E27FC236}">
                <a16:creationId xmlns:a16="http://schemas.microsoft.com/office/drawing/2014/main" id="{B505B05D-3AF2-6BE1-F98F-65DF45028E0D}"/>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Fitters</a:t>
            </a:r>
          </a:p>
          <a:p>
            <a:endParaRPr lang="en-gb" dirty="0"/>
          </a:p>
        </p:txBody>
      </p:sp>
      <p:sp>
        <p:nvSpPr>
          <p:cNvPr id="38" name="Tekstvak 37">
            <a:extLst>
              <a:ext uri="{FF2B5EF4-FFF2-40B4-BE49-F238E27FC236}">
                <a16:creationId xmlns:a16="http://schemas.microsoft.com/office/drawing/2014/main" id="{DC2F35A4-C63D-C85B-3B37-1C7D6620C4F5}"/>
              </a:ext>
            </a:extLst>
          </p:cNvPr>
          <p:cNvSpPr txBox="1"/>
          <p:nvPr/>
        </p:nvSpPr>
        <p:spPr>
          <a:xfrm>
            <a:off x="5891639" y="6318517"/>
            <a:ext cx="2554690"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Consultants and engineers</a:t>
            </a:r>
          </a:p>
          <a:p>
            <a:endParaRPr lang="en-gb" dirty="0"/>
          </a:p>
        </p:txBody>
      </p:sp>
    </p:spTree>
    <p:extLst>
      <p:ext uri="{BB962C8B-B14F-4D97-AF65-F5344CB8AC3E}">
        <p14:creationId xmlns:p14="http://schemas.microsoft.com/office/powerpoint/2010/main" val="30777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44">
                                            <p:bg/>
                                          </p:spTgt>
                                        </p:tgtEl>
                                        <p:attrNameLst>
                                          <p:attrName>style.visibility</p:attrName>
                                        </p:attrNameLst>
                                      </p:cBhvr>
                                      <p:to>
                                        <p:strVal val="visible"/>
                                      </p:to>
                                    </p:set>
                                    <p:anim calcmode="lin" valueType="num">
                                      <p:cBhvr>
                                        <p:cTn id="7" dur="750" fill="hold"/>
                                        <p:tgtEl>
                                          <p:spTgt spid="44">
                                            <p:bg/>
                                          </p:spTgt>
                                        </p:tgtEl>
                                        <p:attrNameLst>
                                          <p:attrName>ppt_x</p:attrName>
                                        </p:attrNameLst>
                                      </p:cBhvr>
                                      <p:tavLst>
                                        <p:tav tm="0">
                                          <p:val>
                                            <p:strVal val="#ppt_x"/>
                                          </p:val>
                                        </p:tav>
                                        <p:tav tm="100000">
                                          <p:val>
                                            <p:strVal val="#ppt_x"/>
                                          </p:val>
                                        </p:tav>
                                      </p:tavLst>
                                    </p:anim>
                                    <p:anim calcmode="lin" valueType="num">
                                      <p:cBhvr>
                                        <p:cTn id="8" dur="750" fill="hold"/>
                                        <p:tgtEl>
                                          <p:spTgt spid="44">
                                            <p:bg/>
                                          </p:spTgt>
                                        </p:tgtEl>
                                        <p:attrNameLst>
                                          <p:attrName>ppt_y</p:attrName>
                                        </p:attrNameLst>
                                      </p:cBhvr>
                                      <p:tavLst>
                                        <p:tav tm="0">
                                          <p:val>
                                            <p:strVal val="#ppt_y+#ppt_h/2"/>
                                          </p:val>
                                        </p:tav>
                                        <p:tav tm="100000">
                                          <p:val>
                                            <p:strVal val="#ppt_y"/>
                                          </p:val>
                                        </p:tav>
                                      </p:tavLst>
                                    </p:anim>
                                    <p:anim calcmode="lin" valueType="num">
                                      <p:cBhvr>
                                        <p:cTn id="9" dur="750" fill="hold"/>
                                        <p:tgtEl>
                                          <p:spTgt spid="44">
                                            <p:bg/>
                                          </p:spTgt>
                                        </p:tgtEl>
                                        <p:attrNameLst>
                                          <p:attrName>ppt_w</p:attrName>
                                        </p:attrNameLst>
                                      </p:cBhvr>
                                      <p:tavLst>
                                        <p:tav tm="0">
                                          <p:val>
                                            <p:strVal val="#ppt_w"/>
                                          </p:val>
                                        </p:tav>
                                        <p:tav tm="100000">
                                          <p:val>
                                            <p:strVal val="#ppt_w"/>
                                          </p:val>
                                        </p:tav>
                                      </p:tavLst>
                                    </p:anim>
                                    <p:anim calcmode="lin" valueType="num">
                                      <p:cBhvr>
                                        <p:cTn id="10" dur="750" fill="hold"/>
                                        <p:tgtEl>
                                          <p:spTgt spid="44">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wipe(right)">
                                      <p:cBhvr>
                                        <p:cTn id="1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uiExpand="1" build="p" animBg="1">
        <p:tmplLst>
          <p:tmpl>
            <p:tnLst>
              <p:par>
                <p:cTn presetID="17" presetClass="entr" presetSubtype="4" fill="hold" nodeType="withEffect">
                  <p:stCondLst>
                    <p:cond delay="3000"/>
                  </p:stCondLst>
                  <p:childTnLst>
                    <p:set>
                      <p:cBhvr>
                        <p:cTn dur="1" fill="hold">
                          <p:stCondLst>
                            <p:cond delay="0"/>
                          </p:stCondLst>
                        </p:cTn>
                        <p:tgtEl>
                          <p:spTgt spid="44"/>
                        </p:tgtEl>
                        <p:attrNameLst>
                          <p:attrName>style.visibility</p:attrName>
                        </p:attrNameLst>
                      </p:cBhvr>
                      <p:to>
                        <p:strVal val="visible"/>
                      </p:to>
                    </p:set>
                    <p:anim calcmode="lin" valueType="num">
                      <p:cBhvr>
                        <p:cTn dur="750" fill="hold"/>
                        <p:tgtEl>
                          <p:spTgt spid="44"/>
                        </p:tgtEl>
                        <p:attrNameLst>
                          <p:attrName>ppt_x</p:attrName>
                        </p:attrNameLst>
                      </p:cBhvr>
                      <p:tavLst>
                        <p:tav tm="0">
                          <p:val>
                            <p:strVal val="#ppt_x"/>
                          </p:val>
                        </p:tav>
                        <p:tav tm="100000">
                          <p:val>
                            <p:strVal val="#ppt_x"/>
                          </p:val>
                        </p:tav>
                      </p:tavLst>
                    </p:anim>
                    <p:anim calcmode="lin" valueType="num">
                      <p:cBhvr>
                        <p:cTn dur="750" fill="hold"/>
                        <p:tgtEl>
                          <p:spTgt spid="44"/>
                        </p:tgtEl>
                        <p:attrNameLst>
                          <p:attrName>ppt_y</p:attrName>
                        </p:attrNameLst>
                      </p:cBhvr>
                      <p:tavLst>
                        <p:tav tm="0">
                          <p:val>
                            <p:strVal val="#ppt_y+#ppt_h/2"/>
                          </p:val>
                        </p:tav>
                        <p:tav tm="100000">
                          <p:val>
                            <p:strVal val="#ppt_y"/>
                          </p:val>
                        </p:tav>
                      </p:tavLst>
                    </p:anim>
                    <p:anim calcmode="lin" valueType="num">
                      <p:cBhvr>
                        <p:cTn dur="750" fill="hold"/>
                        <p:tgtEl>
                          <p:spTgt spid="44"/>
                        </p:tgtEl>
                        <p:attrNameLst>
                          <p:attrName>ppt_w</p:attrName>
                        </p:attrNameLst>
                      </p:cBhvr>
                      <p:tavLst>
                        <p:tav tm="0">
                          <p:val>
                            <p:strVal val="#ppt_w"/>
                          </p:val>
                        </p:tav>
                        <p:tav tm="100000">
                          <p:val>
                            <p:strVal val="#ppt_w"/>
                          </p:val>
                        </p:tav>
                      </p:tavLst>
                    </p:anim>
                    <p:anim calcmode="lin" valueType="num">
                      <p:cBhvr>
                        <p:cTn dur="750" fill="hold"/>
                        <p:tgtEl>
                          <p:spTgt spid="44"/>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44"/>
                        </p:tgtEl>
                        <p:attrNameLst>
                          <p:attrName>style.visibility</p:attrName>
                        </p:attrNameLst>
                      </p:cBhvr>
                      <p:to>
                        <p:strVal val="visible"/>
                      </p:to>
                    </p:set>
                    <p:animEffect transition="in" filter="wipe(right)">
                      <p:cBhvr>
                        <p:cTn dur="500"/>
                        <p:tgtEl>
                          <p:spTgt spid="44"/>
                        </p:tgtEl>
                      </p:cBhvr>
                    </p:animEffect>
                  </p:childTnLst>
                </p:cTn>
              </p:par>
            </p:tnLst>
          </p:tmpl>
        </p:tmplLst>
      </p:b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2DDE-A64E-3331-8FCB-6363B22251A6}"/>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11D1D5D1-926B-4447-0818-C0ACB096DCB0}"/>
              </a:ext>
            </a:extLst>
          </p:cNvPr>
          <p:cNvSpPr/>
          <p:nvPr/>
        </p:nvSpPr>
        <p:spPr>
          <a:xfrm>
            <a:off x="0" y="3888357"/>
            <a:ext cx="6727734" cy="2293335"/>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2" name="Groep 1">
            <a:extLst>
              <a:ext uri="{FF2B5EF4-FFF2-40B4-BE49-F238E27FC236}">
                <a16:creationId xmlns:a16="http://schemas.microsoft.com/office/drawing/2014/main" id="{2A5F9711-A20A-9CA8-868B-761A8581A82F}"/>
              </a:ext>
            </a:extLst>
          </p:cNvPr>
          <p:cNvGrpSpPr/>
          <p:nvPr/>
        </p:nvGrpSpPr>
        <p:grpSpPr>
          <a:xfrm>
            <a:off x="-5012145" y="4829842"/>
            <a:ext cx="4585559" cy="1375479"/>
            <a:chOff x="292060" y="2400299"/>
            <a:chExt cx="4248536" cy="1274386"/>
          </a:xfrm>
        </p:grpSpPr>
        <p:sp>
          <p:nvSpPr>
            <p:cNvPr id="3" name="Titel 2">
              <a:hlinkClick r:id="" action="ppaction://noaction"/>
              <a:extLst>
                <a:ext uri="{FF2B5EF4-FFF2-40B4-BE49-F238E27FC236}">
                  <a16:creationId xmlns:a16="http://schemas.microsoft.com/office/drawing/2014/main" id="{DEA86E22-D7BA-2CFB-17B6-8CC6B18D3F6F}"/>
                </a:ext>
              </a:extLst>
            </p:cNvPr>
            <p:cNvSpPr txBox="1">
              <a:spLocks/>
            </p:cNvSpPr>
            <p:nvPr/>
          </p:nvSpPr>
          <p:spPr>
            <a:xfrm>
              <a:off x="292060" y="2400299"/>
              <a:ext cx="3240000" cy="288000"/>
            </a:xfrm>
            <a:prstGeom prst="rect">
              <a:avLst/>
            </a:prstGeom>
          </p:spPr>
          <p:txBody>
            <a:bodyPr vert="horz" lIns="98694" tIns="49347" rIns="98694" bIns="49347" rtlCol="0" anchor="ctr">
              <a:noAutofit/>
            </a:bodyPr>
            <a:lstStyle>
              <a:defPPr>
                <a:defRPr lang="en-gb"/>
              </a:defPPr>
              <a:lvl1pPr defTabSz="685771">
                <a:lnSpc>
                  <a:spcPct val="90000"/>
                </a:lnSpc>
                <a:spcBef>
                  <a:spcPct val="0"/>
                </a:spcBef>
                <a:buNone/>
                <a:defRPr sz="2000" b="1">
                  <a:solidFill>
                    <a:srgbClr val="171796"/>
                  </a:solidFill>
                  <a:latin typeface="DINCond-Bold" pitchFamily="50" charset="0"/>
                  <a:ea typeface="+mj-ea"/>
                  <a:cs typeface="+mj-cs"/>
                </a:defRPr>
              </a:lvl1pPr>
            </a:lstStyle>
            <a:p>
              <a:pPr algn="l" rtl="0"/>
              <a:r>
                <a:rPr lang="en-gb" sz="2159" b="1" i="0" u="none" baseline="0"/>
                <a:t>Pharmaceutical</a:t>
              </a:r>
            </a:p>
          </p:txBody>
        </p:sp>
        <p:sp>
          <p:nvSpPr>
            <p:cNvPr id="4" name="Tekstvak 3">
              <a:extLst>
                <a:ext uri="{FF2B5EF4-FFF2-40B4-BE49-F238E27FC236}">
                  <a16:creationId xmlns:a16="http://schemas.microsoft.com/office/drawing/2014/main" id="{213AEAED-ADB4-0AF3-74C6-5D3D1068141C}"/>
                </a:ext>
              </a:extLst>
            </p:cNvPr>
            <p:cNvSpPr txBox="1"/>
            <p:nvPr/>
          </p:nvSpPr>
          <p:spPr>
            <a:xfrm>
              <a:off x="292061" y="2665945"/>
              <a:ext cx="4248535" cy="1008740"/>
            </a:xfrm>
            <a:prstGeom prst="rect">
              <a:avLst/>
            </a:prstGeom>
            <a:noFill/>
          </p:spPr>
          <p:txBody>
            <a:bodyPr wrap="square">
              <a:spAutoFit/>
            </a:bodyPr>
            <a:lstStyle/>
            <a:p>
              <a:pPr algn="l" rtl="0"/>
              <a:r>
                <a:rPr lang="en-gb" sz="1079" b="0" i="0" u="none" baseline="0"/>
                <a:t>Within the pharmaceutical industry, Veenbrink RVS supplies process equipment for the preparation of aqueous, powdery and highly viscous media. The sterile preparation process must comply with strict criteria that require extensive knowledge of critical design guidelines such as GMP and GAMP. In addition to high finishing standards, validation documents and material traceability also play a major role.</a:t>
              </a:r>
            </a:p>
          </p:txBody>
        </p:sp>
      </p:grpSp>
      <p:grpSp>
        <p:nvGrpSpPr>
          <p:cNvPr id="5" name="Groep 4">
            <a:extLst>
              <a:ext uri="{FF2B5EF4-FFF2-40B4-BE49-F238E27FC236}">
                <a16:creationId xmlns:a16="http://schemas.microsoft.com/office/drawing/2014/main" id="{1AD51396-C85D-730D-52C5-F14067727477}"/>
              </a:ext>
            </a:extLst>
          </p:cNvPr>
          <p:cNvGrpSpPr/>
          <p:nvPr/>
        </p:nvGrpSpPr>
        <p:grpSpPr>
          <a:xfrm>
            <a:off x="792328" y="4144174"/>
            <a:ext cx="3497019" cy="1743307"/>
            <a:chOff x="292060" y="3740137"/>
            <a:chExt cx="3240000" cy="1615180"/>
          </a:xfrm>
        </p:grpSpPr>
        <p:sp>
          <p:nvSpPr>
            <p:cNvPr id="6" name="Titel 2">
              <a:extLst>
                <a:ext uri="{FF2B5EF4-FFF2-40B4-BE49-F238E27FC236}">
                  <a16:creationId xmlns:a16="http://schemas.microsoft.com/office/drawing/2014/main" id="{4E188B72-C91C-3473-3472-4F0B40F06DEC}"/>
                </a:ext>
              </a:extLst>
            </p:cNvPr>
            <p:cNvSpPr txBox="1">
              <a:spLocks/>
            </p:cNvSpPr>
            <p:nvPr/>
          </p:nvSpPr>
          <p:spPr>
            <a:xfrm>
              <a:off x="292060" y="3740137"/>
              <a:ext cx="3240000" cy="288000"/>
            </a:xfrm>
            <a:prstGeom prst="rect">
              <a:avLst/>
            </a:prstGeom>
          </p:spPr>
          <p:txBody>
            <a:bodyPr vert="horz" lIns="98694" tIns="49347" rIns="98694" bIns="49347" rtlCol="0" anchor="ctr">
              <a:noAutofit/>
            </a:bodyPr>
            <a:lstStyle>
              <a:defPPr>
                <a:defRPr lang="en-gb"/>
              </a:defPPr>
              <a:lvl1pPr defTabSz="685771">
                <a:lnSpc>
                  <a:spcPct val="90000"/>
                </a:lnSpc>
                <a:spcBef>
                  <a:spcPct val="0"/>
                </a:spcBef>
                <a:buNone/>
                <a:defRPr sz="2000" b="1">
                  <a:solidFill>
                    <a:srgbClr val="171796"/>
                  </a:solidFill>
                  <a:latin typeface="DINCond-Bold" pitchFamily="50" charset="0"/>
                  <a:ea typeface="+mj-ea"/>
                  <a:cs typeface="+mj-cs"/>
                </a:defRPr>
              </a:lvl1pPr>
            </a:lstStyle>
            <a:p>
              <a:pPr algn="l" rtl="0"/>
              <a:r>
                <a:rPr lang="en-gb" sz="2159" b="1" i="0" u="none" baseline="0"/>
                <a:t>Food &amp; Beverage</a:t>
              </a:r>
            </a:p>
          </p:txBody>
        </p:sp>
        <p:sp>
          <p:nvSpPr>
            <p:cNvPr id="7" name="Tekstvak 6">
              <a:extLst>
                <a:ext uri="{FF2B5EF4-FFF2-40B4-BE49-F238E27FC236}">
                  <a16:creationId xmlns:a16="http://schemas.microsoft.com/office/drawing/2014/main" id="{DEAF15C7-C7F5-2AFA-B6AC-1EB2530191B4}"/>
                </a:ext>
              </a:extLst>
            </p:cNvPr>
            <p:cNvSpPr txBox="1"/>
            <p:nvPr/>
          </p:nvSpPr>
          <p:spPr>
            <a:xfrm>
              <a:off x="292061" y="4038846"/>
              <a:ext cx="2907099" cy="1316471"/>
            </a:xfrm>
            <a:prstGeom prst="rect">
              <a:avLst/>
            </a:prstGeom>
            <a:noFill/>
          </p:spPr>
          <p:txBody>
            <a:bodyPr wrap="square">
              <a:spAutoFit/>
            </a:bodyPr>
            <a:lstStyle/>
            <a:p>
              <a:pPr algn="l" rtl="0"/>
              <a:r>
                <a:rPr lang="en-gb" sz="1079" b="0" i="0" u="none" baseline="0"/>
                <a:t>Production processes are highly versatile in the food and beverage industry as well. Every product is unique and must be produced in its own particular way. Aside from a product’s specific properties, hygiene plays an essential role in equipment design and production. Veenbrink RVS is familiar with all applicable EHEDG and other directives in this regard.</a:t>
              </a:r>
            </a:p>
          </p:txBody>
        </p:sp>
      </p:grpSp>
      <p:grpSp>
        <p:nvGrpSpPr>
          <p:cNvPr id="8" name="Groep 7">
            <a:extLst>
              <a:ext uri="{FF2B5EF4-FFF2-40B4-BE49-F238E27FC236}">
                <a16:creationId xmlns:a16="http://schemas.microsoft.com/office/drawing/2014/main" id="{BB403C90-A161-EFFD-927B-67F14B06CC43}"/>
              </a:ext>
            </a:extLst>
          </p:cNvPr>
          <p:cNvGrpSpPr/>
          <p:nvPr/>
        </p:nvGrpSpPr>
        <p:grpSpPr>
          <a:xfrm>
            <a:off x="792328" y="7128376"/>
            <a:ext cx="4585559" cy="1242473"/>
            <a:chOff x="292060" y="5913967"/>
            <a:chExt cx="4248536" cy="1151157"/>
          </a:xfrm>
        </p:grpSpPr>
        <p:sp>
          <p:nvSpPr>
            <p:cNvPr id="9" name="Titel 2">
              <a:extLst>
                <a:ext uri="{FF2B5EF4-FFF2-40B4-BE49-F238E27FC236}">
                  <a16:creationId xmlns:a16="http://schemas.microsoft.com/office/drawing/2014/main" id="{E2CC643E-D273-9D7C-7F19-04976EF720DE}"/>
                </a:ext>
              </a:extLst>
            </p:cNvPr>
            <p:cNvSpPr txBox="1">
              <a:spLocks/>
            </p:cNvSpPr>
            <p:nvPr/>
          </p:nvSpPr>
          <p:spPr>
            <a:xfrm>
              <a:off x="292060" y="591396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a:solidFill>
                    <a:srgbClr val="171796"/>
                  </a:solidFill>
                  <a:latin typeface="DINCond-Bold" pitchFamily="50" charset="0"/>
                  <a:ea typeface="DINCond-Bold" pitchFamily="50" charset="0"/>
                  <a:cs typeface="DINCond-Bold" pitchFamily="50" charset="0"/>
                </a:rPr>
                <a:t>Dairy</a:t>
              </a:r>
            </a:p>
          </p:txBody>
        </p:sp>
        <p:sp>
          <p:nvSpPr>
            <p:cNvPr id="10" name="Tekstvak 9">
              <a:extLst>
                <a:ext uri="{FF2B5EF4-FFF2-40B4-BE49-F238E27FC236}">
                  <a16:creationId xmlns:a16="http://schemas.microsoft.com/office/drawing/2014/main" id="{04913872-8521-AD5D-0F75-D8657F02C2FF}"/>
                </a:ext>
              </a:extLst>
            </p:cNvPr>
            <p:cNvSpPr txBox="1"/>
            <p:nvPr/>
          </p:nvSpPr>
          <p:spPr>
            <a:xfrm>
              <a:off x="292061" y="6210250"/>
              <a:ext cx="4248535" cy="854874"/>
            </a:xfrm>
            <a:prstGeom prst="rect">
              <a:avLst/>
            </a:prstGeom>
            <a:noFill/>
          </p:spPr>
          <p:txBody>
            <a:bodyPr wrap="square">
              <a:spAutoFit/>
            </a:bodyPr>
            <a:lstStyle/>
            <a:p>
              <a:pPr algn="l" rtl="0"/>
              <a:r>
                <a:rPr lang="en-gb" sz="1079" b="0" i="0" u="none" baseline="0"/>
                <a:t>Within the dairy industry, Veenbrink RVS is familiar with the production of all typical dairy processing equipment. We design and produce this equipment for processing raw milk, butter, cheese, yoghurt and other dairy-related products. Aside from hygiene, efficiency also plays a major role in view of the dairy industry’s extensive product range.</a:t>
              </a:r>
            </a:p>
          </p:txBody>
        </p:sp>
      </p:grpSp>
      <p:sp>
        <p:nvSpPr>
          <p:cNvPr id="14" name="Blokboog 13">
            <a:extLst>
              <a:ext uri="{FF2B5EF4-FFF2-40B4-BE49-F238E27FC236}">
                <a16:creationId xmlns:a16="http://schemas.microsoft.com/office/drawing/2014/main" id="{8883E7D8-CE24-1678-0A63-884C8B4FB6AA}"/>
              </a:ext>
            </a:extLst>
          </p:cNvPr>
          <p:cNvSpPr/>
          <p:nvPr/>
        </p:nvSpPr>
        <p:spPr>
          <a:xfrm rot="16200000">
            <a:off x="8447445" y="1631400"/>
            <a:ext cx="3600000" cy="3600000"/>
          </a:xfrm>
          <a:prstGeom prst="blockArc">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5" name="!!Vrije vorm: vorm 14">
            <a:extLst>
              <a:ext uri="{FF2B5EF4-FFF2-40B4-BE49-F238E27FC236}">
                <a16:creationId xmlns:a16="http://schemas.microsoft.com/office/drawing/2014/main" id="{A7890F0E-9413-FB57-8109-113C1ECBAE70}"/>
              </a:ext>
            </a:extLst>
          </p:cNvPr>
          <p:cNvSpPr/>
          <p:nvPr/>
        </p:nvSpPr>
        <p:spPr>
          <a:xfrm>
            <a:off x="8720982" y="1899176"/>
            <a:ext cx="3067200" cy="3067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6" name="Blokboog 15">
            <a:extLst>
              <a:ext uri="{FF2B5EF4-FFF2-40B4-BE49-F238E27FC236}">
                <a16:creationId xmlns:a16="http://schemas.microsoft.com/office/drawing/2014/main" id="{212322E8-F80B-A16C-001C-D46CBCA4D3E0}"/>
              </a:ext>
            </a:extLst>
          </p:cNvPr>
          <p:cNvSpPr/>
          <p:nvPr/>
        </p:nvSpPr>
        <p:spPr>
          <a:xfrm rot="5400000">
            <a:off x="8981128" y="4968929"/>
            <a:ext cx="2537581" cy="2537581"/>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7" name="!!Vrije vorm: vorm 16">
            <a:extLst>
              <a:ext uri="{FF2B5EF4-FFF2-40B4-BE49-F238E27FC236}">
                <a16:creationId xmlns:a16="http://schemas.microsoft.com/office/drawing/2014/main" id="{AC2EC023-55F2-4DB4-C115-AB5739BE4925}"/>
              </a:ext>
            </a:extLst>
          </p:cNvPr>
          <p:cNvSpPr/>
          <p:nvPr/>
        </p:nvSpPr>
        <p:spPr>
          <a:xfrm>
            <a:off x="9252906" y="5231400"/>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8" name="Blokboog 17">
            <a:extLst>
              <a:ext uri="{FF2B5EF4-FFF2-40B4-BE49-F238E27FC236}">
                <a16:creationId xmlns:a16="http://schemas.microsoft.com/office/drawing/2014/main" id="{0C244349-3339-6EF5-665E-FAFC297082A2}"/>
              </a:ext>
            </a:extLst>
          </p:cNvPr>
          <p:cNvSpPr/>
          <p:nvPr/>
        </p:nvSpPr>
        <p:spPr>
          <a:xfrm rot="16200000">
            <a:off x="8981128" y="7234753"/>
            <a:ext cx="2537581" cy="2537581"/>
          </a:xfrm>
          <a:prstGeom prst="blockArc">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pic>
        <p:nvPicPr>
          <p:cNvPr id="19" name="!!Picture 4">
            <a:extLst>
              <a:ext uri="{FF2B5EF4-FFF2-40B4-BE49-F238E27FC236}">
                <a16:creationId xmlns:a16="http://schemas.microsoft.com/office/drawing/2014/main" id="{7DF528FC-B78E-941C-7458-CF52FBE6B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247445" y="9498025"/>
            <a:ext cx="1576420" cy="271756"/>
          </a:xfrm>
          <a:prstGeom prst="rect">
            <a:avLst/>
          </a:prstGeom>
          <a:noFill/>
          <a:extLst>
            <a:ext uri="{909E8E84-426E-40DD-AFC4-6F175D3DCCD1}">
              <a14:hiddenFill xmlns:a14="http://schemas.microsoft.com/office/drawing/2010/main">
                <a:solidFill>
                  <a:srgbClr val="FFFFFF"/>
                </a:solidFill>
              </a14:hiddenFill>
            </a:ext>
          </a:extLst>
        </p:spPr>
      </p:pic>
      <p:sp>
        <p:nvSpPr>
          <p:cNvPr id="20" name="!!Vrije vorm: vorm 19">
            <a:extLst>
              <a:ext uri="{FF2B5EF4-FFF2-40B4-BE49-F238E27FC236}">
                <a16:creationId xmlns:a16="http://schemas.microsoft.com/office/drawing/2014/main" id="{3E32E9FF-D2E9-B229-38C2-4DE804D3E07C}"/>
              </a:ext>
            </a:extLst>
          </p:cNvPr>
          <p:cNvSpPr/>
          <p:nvPr/>
        </p:nvSpPr>
        <p:spPr>
          <a:xfrm>
            <a:off x="9248242" y="7506509"/>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21" name="Graphic 20">
            <a:extLst>
              <a:ext uri="{FF2B5EF4-FFF2-40B4-BE49-F238E27FC236}">
                <a16:creationId xmlns:a16="http://schemas.microsoft.com/office/drawing/2014/main" id="{676BFC61-1E7A-0AFB-B3BA-E69AFCF286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8895" y="2552016"/>
            <a:ext cx="1917100" cy="1716806"/>
          </a:xfrm>
          <a:prstGeom prst="rect">
            <a:avLst/>
          </a:prstGeom>
        </p:spPr>
      </p:pic>
      <p:pic>
        <p:nvPicPr>
          <p:cNvPr id="22" name="Graphic 21">
            <a:extLst>
              <a:ext uri="{FF2B5EF4-FFF2-40B4-BE49-F238E27FC236}">
                <a16:creationId xmlns:a16="http://schemas.microsoft.com/office/drawing/2014/main" id="{151BFDFE-5305-7981-7050-08E5D7432D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88952" y="5649219"/>
            <a:ext cx="965031" cy="1152677"/>
          </a:xfrm>
          <a:prstGeom prst="rect">
            <a:avLst/>
          </a:prstGeom>
        </p:spPr>
      </p:pic>
      <p:pic>
        <p:nvPicPr>
          <p:cNvPr id="23" name="Graphic 22">
            <a:extLst>
              <a:ext uri="{FF2B5EF4-FFF2-40B4-BE49-F238E27FC236}">
                <a16:creationId xmlns:a16="http://schemas.microsoft.com/office/drawing/2014/main" id="{0571C5DC-034B-A59F-F2BC-9DDB692DA3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97484" y="7939300"/>
            <a:ext cx="714838" cy="1125870"/>
          </a:xfrm>
          <a:prstGeom prst="rect">
            <a:avLst/>
          </a:prstGeom>
        </p:spPr>
      </p:pic>
      <p:pic>
        <p:nvPicPr>
          <p:cNvPr id="25" name="Picture 8">
            <a:extLst>
              <a:ext uri="{FF2B5EF4-FFF2-40B4-BE49-F238E27FC236}">
                <a16:creationId xmlns:a16="http://schemas.microsoft.com/office/drawing/2014/main" id="{E6C6934E-0180-8F0F-0E7F-FC998AE3842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2950372" y="-638503"/>
            <a:ext cx="7297074" cy="265024"/>
          </a:xfrm>
          <a:prstGeom prst="rect">
            <a:avLst/>
          </a:prstGeom>
          <a:noFill/>
          <a:extLst>
            <a:ext uri="{909E8E84-426E-40DD-AFC4-6F175D3DCCD1}">
              <a14:hiddenFill xmlns:a14="http://schemas.microsoft.com/office/drawing/2010/main">
                <a:solidFill>
                  <a:srgbClr val="FFFFFF"/>
                </a:solidFill>
              </a14:hiddenFill>
            </a:ext>
          </a:extLst>
        </p:spPr>
      </p:pic>
      <p:sp>
        <p:nvSpPr>
          <p:cNvPr id="44" name="Tijdelijke aanduiding voor tekst 10">
            <a:extLst>
              <a:ext uri="{FF2B5EF4-FFF2-40B4-BE49-F238E27FC236}">
                <a16:creationId xmlns:a16="http://schemas.microsoft.com/office/drawing/2014/main" id="{CCED6155-957A-4B2C-B06A-BCCDA0F8AD84}"/>
              </a:ext>
            </a:extLst>
          </p:cNvPr>
          <p:cNvSpPr txBox="1">
            <a:spLocks/>
          </p:cNvSpPr>
          <p:nvPr/>
        </p:nvSpPr>
        <p:spPr>
          <a:xfrm>
            <a:off x="661109" y="693307"/>
            <a:ext cx="3136655"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WHO WE WORK FOR</a:t>
            </a:r>
          </a:p>
        </p:txBody>
      </p:sp>
      <p:sp>
        <p:nvSpPr>
          <p:cNvPr id="35" name="Rechthoek 34">
            <a:extLst>
              <a:ext uri="{FF2B5EF4-FFF2-40B4-BE49-F238E27FC236}">
                <a16:creationId xmlns:a16="http://schemas.microsoft.com/office/drawing/2014/main" id="{B28BA542-4D8B-2F4A-EBC4-98B2903CBE7A}"/>
              </a:ext>
            </a:extLst>
          </p:cNvPr>
          <p:cNvSpPr/>
          <p:nvPr/>
        </p:nvSpPr>
        <p:spPr>
          <a:xfrm>
            <a:off x="0" y="-640202"/>
            <a:ext cx="3315563" cy="264170"/>
          </a:xfrm>
          <a:prstGeom prst="rect">
            <a:avLst/>
          </a:prstGeom>
          <a:gradFill flip="none" rotWithShape="1">
            <a:gsLst>
              <a:gs pos="12000">
                <a:srgbClr val="335764"/>
              </a:gs>
              <a:gs pos="49000">
                <a:srgbClr val="BFCAD7"/>
              </a:gs>
              <a:gs pos="71000">
                <a:srgbClr val="FDFDF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026" name="Picture 2">
            <a:extLst>
              <a:ext uri="{FF2B5EF4-FFF2-40B4-BE49-F238E27FC236}">
                <a16:creationId xmlns:a16="http://schemas.microsoft.com/office/drawing/2014/main" id="{D273E650-1C07-EAFF-DB75-EC68621A96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4200525" y="1422829"/>
            <a:ext cx="2275180" cy="4492428"/>
          </a:xfrm>
          <a:prstGeom prst="rect">
            <a:avLst/>
          </a:prstGeom>
          <a:noFill/>
          <a:extLst>
            <a:ext uri="{909E8E84-426E-40DD-AFC4-6F175D3DCCD1}">
              <a14:hiddenFill xmlns:a14="http://schemas.microsoft.com/office/drawing/2010/main">
                <a:solidFill>
                  <a:srgbClr val="FFFFFF"/>
                </a:solidFill>
              </a14:hiddenFill>
            </a:ext>
          </a:extLst>
        </p:spPr>
      </p:pic>
      <p:sp>
        <p:nvSpPr>
          <p:cNvPr id="50" name="Rechthoek 49">
            <a:extLst>
              <a:ext uri="{FF2B5EF4-FFF2-40B4-BE49-F238E27FC236}">
                <a16:creationId xmlns:a16="http://schemas.microsoft.com/office/drawing/2014/main" id="{FFF7EF6D-8439-87D9-4D84-0A7EDB046019}"/>
              </a:ext>
            </a:extLst>
          </p:cNvPr>
          <p:cNvSpPr/>
          <p:nvPr/>
        </p:nvSpPr>
        <p:spPr>
          <a:xfrm>
            <a:off x="6727174" y="4285047"/>
            <a:ext cx="672133" cy="6744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1" name="Blokboog 30">
            <a:extLst>
              <a:ext uri="{FF2B5EF4-FFF2-40B4-BE49-F238E27FC236}">
                <a16:creationId xmlns:a16="http://schemas.microsoft.com/office/drawing/2014/main" id="{5F945ABF-A080-C431-3F5E-05053FC2F9F8}"/>
              </a:ext>
            </a:extLst>
          </p:cNvPr>
          <p:cNvSpPr/>
          <p:nvPr/>
        </p:nvSpPr>
        <p:spPr>
          <a:xfrm rot="5400000">
            <a:off x="8980654" y="-640202"/>
            <a:ext cx="2537581" cy="2537582"/>
          </a:xfrm>
          <a:prstGeom prst="blockArc">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36" name="Vrije vorm: vorm 35">
            <a:extLst>
              <a:ext uri="{FF2B5EF4-FFF2-40B4-BE49-F238E27FC236}">
                <a16:creationId xmlns:a16="http://schemas.microsoft.com/office/drawing/2014/main" id="{9C416E7B-B365-B39C-6809-7631C15D3380}"/>
              </a:ext>
            </a:extLst>
          </p:cNvPr>
          <p:cNvSpPr/>
          <p:nvPr/>
        </p:nvSpPr>
        <p:spPr>
          <a:xfrm>
            <a:off x="9248242" y="-376032"/>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42" name="Graphic 41">
            <a:extLst>
              <a:ext uri="{FF2B5EF4-FFF2-40B4-BE49-F238E27FC236}">
                <a16:creationId xmlns:a16="http://schemas.microsoft.com/office/drawing/2014/main" id="{134D7BCC-14DF-75B0-1498-A3A13DD71D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26339" y="210151"/>
            <a:ext cx="1456485" cy="973967"/>
          </a:xfrm>
          <a:prstGeom prst="rect">
            <a:avLst/>
          </a:prstGeom>
        </p:spPr>
      </p:pic>
      <p:sp>
        <p:nvSpPr>
          <p:cNvPr id="26" name="!!Rechthoek 25">
            <a:extLst>
              <a:ext uri="{FF2B5EF4-FFF2-40B4-BE49-F238E27FC236}">
                <a16:creationId xmlns:a16="http://schemas.microsoft.com/office/drawing/2014/main" id="{2A0A9768-C5E3-D459-9307-DE6D92D70109}"/>
              </a:ext>
            </a:extLst>
          </p:cNvPr>
          <p:cNvSpPr/>
          <p:nvPr/>
        </p:nvSpPr>
        <p:spPr>
          <a:xfrm>
            <a:off x="6474971" y="1877507"/>
            <a:ext cx="720000" cy="264927"/>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7" name="!!Rechthoek 26">
            <a:extLst>
              <a:ext uri="{FF2B5EF4-FFF2-40B4-BE49-F238E27FC236}">
                <a16:creationId xmlns:a16="http://schemas.microsoft.com/office/drawing/2014/main" id="{4DE75DDC-9F63-401C-A7B1-4A39F01F2AA9}"/>
              </a:ext>
            </a:extLst>
          </p:cNvPr>
          <p:cNvSpPr/>
          <p:nvPr/>
        </p:nvSpPr>
        <p:spPr>
          <a:xfrm>
            <a:off x="5755705" y="702829"/>
            <a:ext cx="264928" cy="720000"/>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9" name="!!L-vorm 28">
            <a:extLst>
              <a:ext uri="{FF2B5EF4-FFF2-40B4-BE49-F238E27FC236}">
                <a16:creationId xmlns:a16="http://schemas.microsoft.com/office/drawing/2014/main" id="{1E52B18F-2D87-B789-5DD4-5F92696B11BE}"/>
              </a:ext>
            </a:extLst>
          </p:cNvPr>
          <p:cNvSpPr/>
          <p:nvPr/>
        </p:nvSpPr>
        <p:spPr>
          <a:xfrm rot="16200000" flipV="1">
            <a:off x="5755705" y="1422829"/>
            <a:ext cx="720000" cy="720000"/>
          </a:xfrm>
          <a:prstGeom prst="corner">
            <a:avLst>
              <a:gd name="adj1" fmla="val 36948"/>
              <a:gd name="adj2" fmla="val 3682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32" name="!!Rechthoek 31">
            <a:extLst>
              <a:ext uri="{FF2B5EF4-FFF2-40B4-BE49-F238E27FC236}">
                <a16:creationId xmlns:a16="http://schemas.microsoft.com/office/drawing/2014/main" id="{2E99CE80-4759-1F65-84F4-75E952F1EF5D}"/>
              </a:ext>
            </a:extLst>
          </p:cNvPr>
          <p:cNvSpPr/>
          <p:nvPr/>
        </p:nvSpPr>
        <p:spPr>
          <a:xfrm>
            <a:off x="6020633" y="702829"/>
            <a:ext cx="909410" cy="264927"/>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3" name="!!Rechthoek 32">
            <a:extLst>
              <a:ext uri="{FF2B5EF4-FFF2-40B4-BE49-F238E27FC236}">
                <a16:creationId xmlns:a16="http://schemas.microsoft.com/office/drawing/2014/main" id="{758BEBD0-D70A-A092-EA28-E52828410B68}"/>
              </a:ext>
            </a:extLst>
          </p:cNvPr>
          <p:cNvSpPr/>
          <p:nvPr/>
        </p:nvSpPr>
        <p:spPr>
          <a:xfrm rot="5400000">
            <a:off x="6475168" y="1157704"/>
            <a:ext cx="1174678" cy="264928"/>
          </a:xfrm>
          <a:prstGeom prst="rect">
            <a:avLst/>
          </a:prstGeom>
          <a:solidFill>
            <a:srgbClr val="C3C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34" name="Groep 33">
            <a:extLst>
              <a:ext uri="{FF2B5EF4-FFF2-40B4-BE49-F238E27FC236}">
                <a16:creationId xmlns:a16="http://schemas.microsoft.com/office/drawing/2014/main" id="{C2F5E38C-608D-B196-4367-413A1AC56B71}"/>
              </a:ext>
            </a:extLst>
          </p:cNvPr>
          <p:cNvGrpSpPr/>
          <p:nvPr/>
        </p:nvGrpSpPr>
        <p:grpSpPr>
          <a:xfrm>
            <a:off x="10810194" y="0"/>
            <a:ext cx="1062000" cy="931868"/>
            <a:chOff x="9156044" y="-21266"/>
            <a:chExt cx="1062000" cy="931868"/>
          </a:xfrm>
        </p:grpSpPr>
        <p:sp>
          <p:nvSpPr>
            <p:cNvPr id="37" name="Tijdelijke aanduiding voor tekst 131">
              <a:extLst>
                <a:ext uri="{FF2B5EF4-FFF2-40B4-BE49-F238E27FC236}">
                  <a16:creationId xmlns:a16="http://schemas.microsoft.com/office/drawing/2014/main" id="{98452428-9A1B-D67F-11EE-B52878B37D2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38" name="Afbeelding 37">
              <a:extLst>
                <a:ext uri="{FF2B5EF4-FFF2-40B4-BE49-F238E27FC236}">
                  <a16:creationId xmlns:a16="http://schemas.microsoft.com/office/drawing/2014/main" id="{DE3AE25E-6453-F3D8-B8DD-FBEEC3F2A282}"/>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9" name="Tijdelijke aanduiding voor dianummer 5">
            <a:extLst>
              <a:ext uri="{FF2B5EF4-FFF2-40B4-BE49-F238E27FC236}">
                <a16:creationId xmlns:a16="http://schemas.microsoft.com/office/drawing/2014/main" id="{1C0E425B-F371-743B-57C4-311B59166CF9}"/>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21</a:t>
            </a:fld>
            <a:endParaRPr lang="en-gb">
              <a:latin typeface="DINCond-Bold" pitchFamily="50" charset="0"/>
            </a:endParaRPr>
          </a:p>
        </p:txBody>
      </p:sp>
      <p:sp>
        <p:nvSpPr>
          <p:cNvPr id="51" name="Rechthoek 50">
            <a:extLst>
              <a:ext uri="{FF2B5EF4-FFF2-40B4-BE49-F238E27FC236}">
                <a16:creationId xmlns:a16="http://schemas.microsoft.com/office/drawing/2014/main" id="{FE42A8B6-6727-6897-617E-87201A8D2412}"/>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tx1"/>
              </a:solidFill>
            </a:endParaRPr>
          </a:p>
        </p:txBody>
      </p:sp>
      <p:sp>
        <p:nvSpPr>
          <p:cNvPr id="46" name="Tekstvak 45">
            <a:extLst>
              <a:ext uri="{FF2B5EF4-FFF2-40B4-BE49-F238E27FC236}">
                <a16:creationId xmlns:a16="http://schemas.microsoft.com/office/drawing/2014/main" id="{77CEBC21-484D-7A57-3AB4-A7F622C79242}"/>
              </a:ext>
            </a:extLst>
          </p:cNvPr>
          <p:cNvSpPr txBox="1"/>
          <p:nvPr/>
        </p:nvSpPr>
        <p:spPr>
          <a:xfrm>
            <a:off x="603459" y="6320332"/>
            <a:ext cx="2529794"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Tank and machine builders</a:t>
            </a:r>
          </a:p>
          <a:p>
            <a:endParaRPr lang="en-gb" dirty="0"/>
          </a:p>
        </p:txBody>
      </p:sp>
      <p:sp>
        <p:nvSpPr>
          <p:cNvPr id="47" name="Tekstvak 46">
            <a:extLst>
              <a:ext uri="{FF2B5EF4-FFF2-40B4-BE49-F238E27FC236}">
                <a16:creationId xmlns:a16="http://schemas.microsoft.com/office/drawing/2014/main" id="{4067186C-438C-1484-7F1B-63120E8AD66E}"/>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End users</a:t>
            </a:r>
          </a:p>
          <a:p>
            <a:endParaRPr lang="en-gb" dirty="0"/>
          </a:p>
        </p:txBody>
      </p:sp>
      <p:sp>
        <p:nvSpPr>
          <p:cNvPr id="48" name="Tekstvak 47">
            <a:extLst>
              <a:ext uri="{FF2B5EF4-FFF2-40B4-BE49-F238E27FC236}">
                <a16:creationId xmlns:a16="http://schemas.microsoft.com/office/drawing/2014/main" id="{42BEA139-98A2-2DE3-236C-03A2C941338A}"/>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Fitters</a:t>
            </a:r>
          </a:p>
          <a:p>
            <a:endParaRPr lang="en-gb" dirty="0"/>
          </a:p>
        </p:txBody>
      </p:sp>
      <p:sp>
        <p:nvSpPr>
          <p:cNvPr id="49" name="Tekstvak 48">
            <a:extLst>
              <a:ext uri="{FF2B5EF4-FFF2-40B4-BE49-F238E27FC236}">
                <a16:creationId xmlns:a16="http://schemas.microsoft.com/office/drawing/2014/main" id="{463489F5-E6A7-74B6-655B-2B5C8F682796}"/>
              </a:ext>
            </a:extLst>
          </p:cNvPr>
          <p:cNvSpPr txBox="1"/>
          <p:nvPr/>
        </p:nvSpPr>
        <p:spPr>
          <a:xfrm>
            <a:off x="5891639" y="6318517"/>
            <a:ext cx="271090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Consultants and engineers</a:t>
            </a:r>
          </a:p>
          <a:p>
            <a:endParaRPr lang="en-gb" dirty="0"/>
          </a:p>
        </p:txBody>
      </p:sp>
    </p:spTree>
    <p:extLst>
      <p:ext uri="{BB962C8B-B14F-4D97-AF65-F5344CB8AC3E}">
        <p14:creationId xmlns:p14="http://schemas.microsoft.com/office/powerpoint/2010/main" val="503678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C061-0AE0-2116-6E74-4AB33BB748D7}"/>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461F330E-B64D-A482-0EDA-68D3A9B9D3AA}"/>
              </a:ext>
            </a:extLst>
          </p:cNvPr>
          <p:cNvSpPr/>
          <p:nvPr/>
        </p:nvSpPr>
        <p:spPr>
          <a:xfrm>
            <a:off x="0" y="4380265"/>
            <a:ext cx="6727734" cy="180142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8" name="Groep 7">
            <a:extLst>
              <a:ext uri="{FF2B5EF4-FFF2-40B4-BE49-F238E27FC236}">
                <a16:creationId xmlns:a16="http://schemas.microsoft.com/office/drawing/2014/main" id="{E56CB073-8900-4EB3-7F86-55ADA71530C6}"/>
              </a:ext>
            </a:extLst>
          </p:cNvPr>
          <p:cNvGrpSpPr/>
          <p:nvPr/>
        </p:nvGrpSpPr>
        <p:grpSpPr>
          <a:xfrm>
            <a:off x="792328" y="4648933"/>
            <a:ext cx="4585559" cy="1242473"/>
            <a:chOff x="292060" y="5913967"/>
            <a:chExt cx="4248536" cy="1151157"/>
          </a:xfrm>
        </p:grpSpPr>
        <p:sp>
          <p:nvSpPr>
            <p:cNvPr id="9" name="Titel 2">
              <a:extLst>
                <a:ext uri="{FF2B5EF4-FFF2-40B4-BE49-F238E27FC236}">
                  <a16:creationId xmlns:a16="http://schemas.microsoft.com/office/drawing/2014/main" id="{DA9886B7-7E0A-D63C-9D01-BFDBE8ABE19A}"/>
                </a:ext>
              </a:extLst>
            </p:cNvPr>
            <p:cNvSpPr txBox="1">
              <a:spLocks/>
            </p:cNvSpPr>
            <p:nvPr/>
          </p:nvSpPr>
          <p:spPr>
            <a:xfrm>
              <a:off x="292060" y="591396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a:solidFill>
                    <a:srgbClr val="171796"/>
                  </a:solidFill>
                  <a:latin typeface="DINCond-Bold" pitchFamily="50" charset="0"/>
                  <a:ea typeface="DINCond-Bold" pitchFamily="50" charset="0"/>
                  <a:cs typeface="DINCond-Bold" pitchFamily="50" charset="0"/>
                </a:rPr>
                <a:t>Dairy</a:t>
              </a:r>
            </a:p>
          </p:txBody>
        </p:sp>
        <p:sp>
          <p:nvSpPr>
            <p:cNvPr id="10" name="Tekstvak 9">
              <a:extLst>
                <a:ext uri="{FF2B5EF4-FFF2-40B4-BE49-F238E27FC236}">
                  <a16:creationId xmlns:a16="http://schemas.microsoft.com/office/drawing/2014/main" id="{2EA45FAC-9BAC-E65A-3DE1-EFBA6E94EC6C}"/>
                </a:ext>
              </a:extLst>
            </p:cNvPr>
            <p:cNvSpPr txBox="1"/>
            <p:nvPr/>
          </p:nvSpPr>
          <p:spPr>
            <a:xfrm>
              <a:off x="292061" y="6210250"/>
              <a:ext cx="4248535" cy="854874"/>
            </a:xfrm>
            <a:prstGeom prst="rect">
              <a:avLst/>
            </a:prstGeom>
            <a:noFill/>
          </p:spPr>
          <p:txBody>
            <a:bodyPr wrap="square">
              <a:spAutoFit/>
            </a:bodyPr>
            <a:lstStyle/>
            <a:p>
              <a:pPr algn="l" rtl="0"/>
              <a:r>
                <a:rPr lang="en-gb" sz="1079" b="0" i="0" u="none" baseline="0"/>
                <a:t>Within the dairy industry, Veenbrink RVS is familiar with the production of all typical dairy processing equipment. We design and produce this equipment for processing raw milk, butter, cheese, yoghurt and other dairy-related products. Aside from hygiene, efficiency also plays a major role in view of the dairy industry’s extensive product range.</a:t>
              </a:r>
            </a:p>
          </p:txBody>
        </p:sp>
      </p:grpSp>
      <p:grpSp>
        <p:nvGrpSpPr>
          <p:cNvPr id="5" name="Groep 4">
            <a:extLst>
              <a:ext uri="{FF2B5EF4-FFF2-40B4-BE49-F238E27FC236}">
                <a16:creationId xmlns:a16="http://schemas.microsoft.com/office/drawing/2014/main" id="{65F0B47A-B9D6-9F0D-05D9-1EDF925CE187}"/>
              </a:ext>
            </a:extLst>
          </p:cNvPr>
          <p:cNvGrpSpPr/>
          <p:nvPr/>
        </p:nvGrpSpPr>
        <p:grpSpPr>
          <a:xfrm>
            <a:off x="-5119216" y="4622257"/>
            <a:ext cx="4612215" cy="1245092"/>
            <a:chOff x="292060" y="3740137"/>
            <a:chExt cx="4273233" cy="1153582"/>
          </a:xfrm>
        </p:grpSpPr>
        <p:sp>
          <p:nvSpPr>
            <p:cNvPr id="6" name="Titel 2">
              <a:extLst>
                <a:ext uri="{FF2B5EF4-FFF2-40B4-BE49-F238E27FC236}">
                  <a16:creationId xmlns:a16="http://schemas.microsoft.com/office/drawing/2014/main" id="{A8D8FF4A-99BB-AEDB-7679-49C6EEBCADCA}"/>
                </a:ext>
              </a:extLst>
            </p:cNvPr>
            <p:cNvSpPr txBox="1">
              <a:spLocks/>
            </p:cNvSpPr>
            <p:nvPr/>
          </p:nvSpPr>
          <p:spPr>
            <a:xfrm>
              <a:off x="292060" y="3740137"/>
              <a:ext cx="3240000" cy="288000"/>
            </a:xfrm>
            <a:prstGeom prst="rect">
              <a:avLst/>
            </a:prstGeom>
          </p:spPr>
          <p:txBody>
            <a:bodyPr vert="horz" lIns="98694" tIns="49347" rIns="98694" bIns="49347" rtlCol="0" anchor="ctr">
              <a:noAutofit/>
            </a:bodyPr>
            <a:lstStyle>
              <a:defPPr>
                <a:defRPr lang="en-gb"/>
              </a:defPPr>
              <a:lvl1pPr defTabSz="685771">
                <a:lnSpc>
                  <a:spcPct val="90000"/>
                </a:lnSpc>
                <a:spcBef>
                  <a:spcPct val="0"/>
                </a:spcBef>
                <a:buNone/>
                <a:defRPr sz="2000" b="1">
                  <a:solidFill>
                    <a:srgbClr val="171796"/>
                  </a:solidFill>
                  <a:latin typeface="DINCond-Bold" pitchFamily="50" charset="0"/>
                  <a:ea typeface="+mj-ea"/>
                  <a:cs typeface="+mj-cs"/>
                </a:defRPr>
              </a:lvl1pPr>
            </a:lstStyle>
            <a:p>
              <a:pPr algn="l" rtl="0"/>
              <a:r>
                <a:rPr lang="en-gb" sz="2159" b="1" i="0" u="none" baseline="0"/>
                <a:t>Food &amp; Beverage</a:t>
              </a:r>
            </a:p>
          </p:txBody>
        </p:sp>
        <p:sp>
          <p:nvSpPr>
            <p:cNvPr id="7" name="Tekstvak 6">
              <a:extLst>
                <a:ext uri="{FF2B5EF4-FFF2-40B4-BE49-F238E27FC236}">
                  <a16:creationId xmlns:a16="http://schemas.microsoft.com/office/drawing/2014/main" id="{8AC05330-27AA-8B60-F69F-68C92060B9D2}"/>
                </a:ext>
              </a:extLst>
            </p:cNvPr>
            <p:cNvSpPr txBox="1"/>
            <p:nvPr/>
          </p:nvSpPr>
          <p:spPr>
            <a:xfrm>
              <a:off x="292061" y="4038846"/>
              <a:ext cx="4273232" cy="854873"/>
            </a:xfrm>
            <a:prstGeom prst="rect">
              <a:avLst/>
            </a:prstGeom>
            <a:noFill/>
          </p:spPr>
          <p:txBody>
            <a:bodyPr wrap="square">
              <a:spAutoFit/>
            </a:bodyPr>
            <a:lstStyle/>
            <a:p>
              <a:pPr algn="l" rtl="0"/>
              <a:r>
                <a:rPr lang="en-gb" sz="1079" b="0" i="0" u="none" baseline="0"/>
                <a:t>Production processes are highly versatile in the food and beverage industry as well. Every product is unique and must be produced in its own particular way. Aside from a product’s specific properties, hygiene plays an essential role in equipment design and production. Veenbrink RVS is familiar with all applicable EHEDG and other directives in this regard.</a:t>
              </a:r>
            </a:p>
          </p:txBody>
        </p:sp>
      </p:grpSp>
      <p:grpSp>
        <p:nvGrpSpPr>
          <p:cNvPr id="11" name="Groep 10">
            <a:extLst>
              <a:ext uri="{FF2B5EF4-FFF2-40B4-BE49-F238E27FC236}">
                <a16:creationId xmlns:a16="http://schemas.microsoft.com/office/drawing/2014/main" id="{C36C08A2-901D-9ED4-D25B-A531327C3FA7}"/>
              </a:ext>
            </a:extLst>
          </p:cNvPr>
          <p:cNvGrpSpPr/>
          <p:nvPr/>
        </p:nvGrpSpPr>
        <p:grpSpPr>
          <a:xfrm>
            <a:off x="790255" y="7637957"/>
            <a:ext cx="4589705" cy="1399604"/>
            <a:chOff x="292060" y="7596317"/>
            <a:chExt cx="4252377" cy="1296738"/>
          </a:xfrm>
        </p:grpSpPr>
        <p:sp>
          <p:nvSpPr>
            <p:cNvPr id="12" name="Titel 2">
              <a:extLst>
                <a:ext uri="{FF2B5EF4-FFF2-40B4-BE49-F238E27FC236}">
                  <a16:creationId xmlns:a16="http://schemas.microsoft.com/office/drawing/2014/main" id="{270EB859-A5A0-D88D-3797-3AEA59C8AE40}"/>
                </a:ext>
              </a:extLst>
            </p:cNvPr>
            <p:cNvSpPr txBox="1">
              <a:spLocks/>
            </p:cNvSpPr>
            <p:nvPr/>
          </p:nvSpPr>
          <p:spPr>
            <a:xfrm>
              <a:off x="292060" y="759631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a:solidFill>
                    <a:srgbClr val="171796"/>
                  </a:solidFill>
                  <a:latin typeface="DINCond-Bold" pitchFamily="50" charset="0"/>
                  <a:ea typeface="DINCond-Bold" pitchFamily="50" charset="0"/>
                  <a:cs typeface="DINCond-Bold" pitchFamily="50" charset="0"/>
                </a:rPr>
                <a:t>Chemical</a:t>
              </a:r>
            </a:p>
          </p:txBody>
        </p:sp>
        <p:sp>
          <p:nvSpPr>
            <p:cNvPr id="13" name="Tekstvak 12">
              <a:extLst>
                <a:ext uri="{FF2B5EF4-FFF2-40B4-BE49-F238E27FC236}">
                  <a16:creationId xmlns:a16="http://schemas.microsoft.com/office/drawing/2014/main" id="{54B60B42-E987-4DD5-8D37-88D7B784D1B9}"/>
                </a:ext>
              </a:extLst>
            </p:cNvPr>
            <p:cNvSpPr txBox="1"/>
            <p:nvPr/>
          </p:nvSpPr>
          <p:spPr>
            <a:xfrm>
              <a:off x="292061" y="7884315"/>
              <a:ext cx="4252376" cy="1008740"/>
            </a:xfrm>
            <a:prstGeom prst="rect">
              <a:avLst/>
            </a:prstGeom>
            <a:noFill/>
          </p:spPr>
          <p:txBody>
            <a:bodyPr wrap="square">
              <a:spAutoFit/>
            </a:bodyPr>
            <a:lstStyle/>
            <a:p>
              <a:pPr algn="l" rtl="0"/>
              <a:r>
                <a:rPr lang="en-gb" sz="1079" b="0" i="0" u="none" baseline="0"/>
                <a:t>In the chemical sector everything revolves around a well-thought-out and above all safe design that meets all applicable laws and regulations. This is especially important because chemical processes often go hand in hand with high pressures and temperatures, which can result in dangerous situations. At Veenbrink RVS reliability and safety are always a priority in the design and production of pressure equipment.</a:t>
              </a:r>
            </a:p>
          </p:txBody>
        </p:sp>
      </p:grpSp>
      <p:sp>
        <p:nvSpPr>
          <p:cNvPr id="14" name="Blokboog 13">
            <a:extLst>
              <a:ext uri="{FF2B5EF4-FFF2-40B4-BE49-F238E27FC236}">
                <a16:creationId xmlns:a16="http://schemas.microsoft.com/office/drawing/2014/main" id="{70C3F91F-79F2-E19D-8AB2-B0AF0A720482}"/>
              </a:ext>
            </a:extLst>
          </p:cNvPr>
          <p:cNvSpPr/>
          <p:nvPr/>
        </p:nvSpPr>
        <p:spPr>
          <a:xfrm rot="16200000">
            <a:off x="8978445" y="-710604"/>
            <a:ext cx="2538000" cy="2538000"/>
          </a:xfrm>
          <a:prstGeom prst="blockArc">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5" name="!!Vrije vorm: vorm 14">
            <a:extLst>
              <a:ext uri="{FF2B5EF4-FFF2-40B4-BE49-F238E27FC236}">
                <a16:creationId xmlns:a16="http://schemas.microsoft.com/office/drawing/2014/main" id="{50AAE4BA-F6CD-6F6D-0AC9-8ECDB4DCDAE1}"/>
              </a:ext>
            </a:extLst>
          </p:cNvPr>
          <p:cNvSpPr/>
          <p:nvPr/>
        </p:nvSpPr>
        <p:spPr>
          <a:xfrm>
            <a:off x="9244845" y="-441353"/>
            <a:ext cx="2005200" cy="2005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6" name="Blokboog 15">
            <a:extLst>
              <a:ext uri="{FF2B5EF4-FFF2-40B4-BE49-F238E27FC236}">
                <a16:creationId xmlns:a16="http://schemas.microsoft.com/office/drawing/2014/main" id="{4DF7B931-505A-5C56-5043-1F83ABA918C9}"/>
              </a:ext>
            </a:extLst>
          </p:cNvPr>
          <p:cNvSpPr/>
          <p:nvPr/>
        </p:nvSpPr>
        <p:spPr>
          <a:xfrm rot="5400000">
            <a:off x="8446329" y="1556083"/>
            <a:ext cx="3602231" cy="3602231"/>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7" name="!!Vrije vorm: vorm 16">
            <a:extLst>
              <a:ext uri="{FF2B5EF4-FFF2-40B4-BE49-F238E27FC236}">
                <a16:creationId xmlns:a16="http://schemas.microsoft.com/office/drawing/2014/main" id="{45C44E85-5C2D-263F-6006-868D86D94AAD}"/>
              </a:ext>
            </a:extLst>
          </p:cNvPr>
          <p:cNvSpPr/>
          <p:nvPr/>
        </p:nvSpPr>
        <p:spPr>
          <a:xfrm>
            <a:off x="8707730" y="1823636"/>
            <a:ext cx="3070686" cy="3070686"/>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8" name="Blokboog 17">
            <a:extLst>
              <a:ext uri="{FF2B5EF4-FFF2-40B4-BE49-F238E27FC236}">
                <a16:creationId xmlns:a16="http://schemas.microsoft.com/office/drawing/2014/main" id="{7369A972-C103-C242-0324-F89DD3A35BE3}"/>
              </a:ext>
            </a:extLst>
          </p:cNvPr>
          <p:cNvSpPr/>
          <p:nvPr/>
        </p:nvSpPr>
        <p:spPr>
          <a:xfrm rot="16200000">
            <a:off x="8981128" y="4894321"/>
            <a:ext cx="2537581" cy="2537581"/>
          </a:xfrm>
          <a:prstGeom prst="blockArc">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pic>
        <p:nvPicPr>
          <p:cNvPr id="39" name="!!Picture 4">
            <a:extLst>
              <a:ext uri="{FF2B5EF4-FFF2-40B4-BE49-F238E27FC236}">
                <a16:creationId xmlns:a16="http://schemas.microsoft.com/office/drawing/2014/main" id="{EA82BF5C-5F60-3F0A-E3C2-F28028293B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247444" y="7160147"/>
            <a:ext cx="1944555" cy="271756"/>
          </a:xfrm>
          <a:prstGeom prst="rect">
            <a:avLst/>
          </a:prstGeom>
          <a:noFill/>
          <a:extLst>
            <a:ext uri="{909E8E84-426E-40DD-AFC4-6F175D3DCCD1}">
              <a14:hiddenFill xmlns:a14="http://schemas.microsoft.com/office/drawing/2010/main">
                <a:solidFill>
                  <a:srgbClr val="FFFFFF"/>
                </a:solidFill>
              </a14:hiddenFill>
            </a:ext>
          </a:extLst>
        </p:spPr>
      </p:pic>
      <p:sp>
        <p:nvSpPr>
          <p:cNvPr id="20" name="!!Vrije vorm: vorm 19">
            <a:extLst>
              <a:ext uri="{FF2B5EF4-FFF2-40B4-BE49-F238E27FC236}">
                <a16:creationId xmlns:a16="http://schemas.microsoft.com/office/drawing/2014/main" id="{8B2FEFAA-2FA8-E674-EA71-7B903533E799}"/>
              </a:ext>
            </a:extLst>
          </p:cNvPr>
          <p:cNvSpPr/>
          <p:nvPr/>
        </p:nvSpPr>
        <p:spPr>
          <a:xfrm>
            <a:off x="9248242" y="5166077"/>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21" name="Graphic 20">
            <a:extLst>
              <a:ext uri="{FF2B5EF4-FFF2-40B4-BE49-F238E27FC236}">
                <a16:creationId xmlns:a16="http://schemas.microsoft.com/office/drawing/2014/main" id="{37A6819F-9B33-B435-57AE-B74294E65C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6623" y="24471"/>
            <a:ext cx="1198800" cy="1073552"/>
          </a:xfrm>
          <a:prstGeom prst="rect">
            <a:avLst/>
          </a:prstGeom>
        </p:spPr>
      </p:pic>
      <p:pic>
        <p:nvPicPr>
          <p:cNvPr id="22" name="Graphic 21">
            <a:extLst>
              <a:ext uri="{FF2B5EF4-FFF2-40B4-BE49-F238E27FC236}">
                <a16:creationId xmlns:a16="http://schemas.microsoft.com/office/drawing/2014/main" id="{0A3B8AAE-1338-2E99-B06E-B6DF20D27A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44845" y="2276436"/>
            <a:ext cx="1675538" cy="2001339"/>
          </a:xfrm>
          <a:prstGeom prst="rect">
            <a:avLst/>
          </a:prstGeom>
        </p:spPr>
      </p:pic>
      <p:pic>
        <p:nvPicPr>
          <p:cNvPr id="23" name="Graphic 22">
            <a:extLst>
              <a:ext uri="{FF2B5EF4-FFF2-40B4-BE49-F238E27FC236}">
                <a16:creationId xmlns:a16="http://schemas.microsoft.com/office/drawing/2014/main" id="{C2B22E09-2A1B-2102-0CE3-0E2C4FF8EA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97484" y="5598868"/>
            <a:ext cx="714838" cy="1125870"/>
          </a:xfrm>
          <a:prstGeom prst="rect">
            <a:avLst/>
          </a:prstGeom>
        </p:spPr>
      </p:pic>
      <p:sp>
        <p:nvSpPr>
          <p:cNvPr id="44" name="Tijdelijke aanduiding voor tekst 10">
            <a:extLst>
              <a:ext uri="{FF2B5EF4-FFF2-40B4-BE49-F238E27FC236}">
                <a16:creationId xmlns:a16="http://schemas.microsoft.com/office/drawing/2014/main" id="{C57E3C89-993E-D055-8377-CFEFE909D922}"/>
              </a:ext>
            </a:extLst>
          </p:cNvPr>
          <p:cNvSpPr txBox="1">
            <a:spLocks/>
          </p:cNvSpPr>
          <p:nvPr/>
        </p:nvSpPr>
        <p:spPr>
          <a:xfrm>
            <a:off x="661110" y="693307"/>
            <a:ext cx="3150002"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WHO WE WORK FOR</a:t>
            </a:r>
          </a:p>
        </p:txBody>
      </p:sp>
      <p:pic>
        <p:nvPicPr>
          <p:cNvPr id="1026" name="Picture 2">
            <a:extLst>
              <a:ext uri="{FF2B5EF4-FFF2-40B4-BE49-F238E27FC236}">
                <a16:creationId xmlns:a16="http://schemas.microsoft.com/office/drawing/2014/main" id="{1558701B-D9CB-A55D-2EBC-94255DE9C3C5}"/>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b="-1"/>
          <a:stretch/>
        </p:blipFill>
        <p:spPr bwMode="auto">
          <a:xfrm>
            <a:off x="2925803" y="1777362"/>
            <a:ext cx="3496216" cy="2930313"/>
          </a:xfrm>
          <a:prstGeom prst="rect">
            <a:avLst/>
          </a:prstGeom>
          <a:noFill/>
          <a:extLst>
            <a:ext uri="{909E8E84-426E-40DD-AFC4-6F175D3DCCD1}">
              <a14:hiddenFill xmlns:a14="http://schemas.microsoft.com/office/drawing/2010/main">
                <a:solidFill>
                  <a:srgbClr val="FFFFFF"/>
                </a:solidFill>
              </a14:hiddenFill>
            </a:ext>
          </a:extLst>
        </p:spPr>
      </p:pic>
      <p:sp>
        <p:nvSpPr>
          <p:cNvPr id="50" name="Rechthoek 49">
            <a:extLst>
              <a:ext uri="{FF2B5EF4-FFF2-40B4-BE49-F238E27FC236}">
                <a16:creationId xmlns:a16="http://schemas.microsoft.com/office/drawing/2014/main" id="{42CAAD5B-870C-FA43-908F-8D0C7565B9A9}"/>
              </a:ext>
            </a:extLst>
          </p:cNvPr>
          <p:cNvSpPr/>
          <p:nvPr/>
        </p:nvSpPr>
        <p:spPr>
          <a:xfrm>
            <a:off x="6727174" y="4285047"/>
            <a:ext cx="672133" cy="6744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1" name="Blokboog 30">
            <a:extLst>
              <a:ext uri="{FF2B5EF4-FFF2-40B4-BE49-F238E27FC236}">
                <a16:creationId xmlns:a16="http://schemas.microsoft.com/office/drawing/2014/main" id="{373408B0-0293-8809-399E-1835FD251F85}"/>
              </a:ext>
            </a:extLst>
          </p:cNvPr>
          <p:cNvSpPr/>
          <p:nvPr/>
        </p:nvSpPr>
        <p:spPr>
          <a:xfrm rot="5400000">
            <a:off x="8980654" y="-2980634"/>
            <a:ext cx="2537581" cy="2537582"/>
          </a:xfrm>
          <a:prstGeom prst="blockArc">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36" name="Vrije vorm: vorm 35">
            <a:extLst>
              <a:ext uri="{FF2B5EF4-FFF2-40B4-BE49-F238E27FC236}">
                <a16:creationId xmlns:a16="http://schemas.microsoft.com/office/drawing/2014/main" id="{A469AA8F-E4FF-2A79-69E7-3B1FF0BE9287}"/>
              </a:ext>
            </a:extLst>
          </p:cNvPr>
          <p:cNvSpPr/>
          <p:nvPr/>
        </p:nvSpPr>
        <p:spPr>
          <a:xfrm>
            <a:off x="9248242" y="-2716464"/>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42" name="Graphic 41">
            <a:extLst>
              <a:ext uri="{FF2B5EF4-FFF2-40B4-BE49-F238E27FC236}">
                <a16:creationId xmlns:a16="http://schemas.microsoft.com/office/drawing/2014/main" id="{78C4A1FD-B02D-2FCE-B41F-B3E633A8AC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26339" y="-2130281"/>
            <a:ext cx="1456485" cy="973967"/>
          </a:xfrm>
          <a:prstGeom prst="rect">
            <a:avLst/>
          </a:prstGeom>
        </p:spPr>
      </p:pic>
      <p:grpSp>
        <p:nvGrpSpPr>
          <p:cNvPr id="26" name="Groep 25">
            <a:extLst>
              <a:ext uri="{FF2B5EF4-FFF2-40B4-BE49-F238E27FC236}">
                <a16:creationId xmlns:a16="http://schemas.microsoft.com/office/drawing/2014/main" id="{2D9853AF-F816-8A02-AD54-220F6E38F1C8}"/>
              </a:ext>
            </a:extLst>
          </p:cNvPr>
          <p:cNvGrpSpPr/>
          <p:nvPr/>
        </p:nvGrpSpPr>
        <p:grpSpPr>
          <a:xfrm>
            <a:off x="10810194" y="0"/>
            <a:ext cx="1062000" cy="931868"/>
            <a:chOff x="9156044" y="-21266"/>
            <a:chExt cx="1062000" cy="931868"/>
          </a:xfrm>
        </p:grpSpPr>
        <p:sp>
          <p:nvSpPr>
            <p:cNvPr id="27" name="Tijdelijke aanduiding voor tekst 131">
              <a:extLst>
                <a:ext uri="{FF2B5EF4-FFF2-40B4-BE49-F238E27FC236}">
                  <a16:creationId xmlns:a16="http://schemas.microsoft.com/office/drawing/2014/main" id="{E073F23D-8DAB-51DE-1267-2323B21DF3C1}"/>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9" name="Afbeelding 28">
              <a:extLst>
                <a:ext uri="{FF2B5EF4-FFF2-40B4-BE49-F238E27FC236}">
                  <a16:creationId xmlns:a16="http://schemas.microsoft.com/office/drawing/2014/main" id="{8ABB4263-25CF-27EF-C113-1C3C2D498577}"/>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0" name="Tijdelijke aanduiding voor dianummer 5">
            <a:extLst>
              <a:ext uri="{FF2B5EF4-FFF2-40B4-BE49-F238E27FC236}">
                <a16:creationId xmlns:a16="http://schemas.microsoft.com/office/drawing/2014/main" id="{14C7F1D5-1558-9B9E-FE7F-43308ECB3EAE}"/>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22</a:t>
            </a:fld>
            <a:endParaRPr lang="en-gb">
              <a:latin typeface="DINCond-Bold" pitchFamily="50" charset="0"/>
            </a:endParaRPr>
          </a:p>
        </p:txBody>
      </p:sp>
      <p:sp>
        <p:nvSpPr>
          <p:cNvPr id="46" name="!!Rechthoek 25">
            <a:extLst>
              <a:ext uri="{FF2B5EF4-FFF2-40B4-BE49-F238E27FC236}">
                <a16:creationId xmlns:a16="http://schemas.microsoft.com/office/drawing/2014/main" id="{BB912660-423B-BECB-BF4F-330CC6B7AEF7}"/>
              </a:ext>
            </a:extLst>
          </p:cNvPr>
          <p:cNvSpPr/>
          <p:nvPr/>
        </p:nvSpPr>
        <p:spPr>
          <a:xfrm>
            <a:off x="6421612" y="2041415"/>
            <a:ext cx="533025" cy="264927"/>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9" name="!!Rechthoek 26">
            <a:extLst>
              <a:ext uri="{FF2B5EF4-FFF2-40B4-BE49-F238E27FC236}">
                <a16:creationId xmlns:a16="http://schemas.microsoft.com/office/drawing/2014/main" id="{CDFF074D-5272-AFB0-F00D-25FF3A1F4B63}"/>
              </a:ext>
            </a:extLst>
          </p:cNvPr>
          <p:cNvSpPr/>
          <p:nvPr/>
        </p:nvSpPr>
        <p:spPr>
          <a:xfrm>
            <a:off x="4763804" y="1241542"/>
            <a:ext cx="264928" cy="531493"/>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51" name="!!L-vorm 28">
            <a:extLst>
              <a:ext uri="{FF2B5EF4-FFF2-40B4-BE49-F238E27FC236}">
                <a16:creationId xmlns:a16="http://schemas.microsoft.com/office/drawing/2014/main" id="{D25DEE3A-5523-87C7-0E30-37122D291100}"/>
              </a:ext>
            </a:extLst>
          </p:cNvPr>
          <p:cNvSpPr/>
          <p:nvPr/>
        </p:nvSpPr>
        <p:spPr>
          <a:xfrm rot="16200000" flipV="1">
            <a:off x="5326221" y="1210619"/>
            <a:ext cx="531492" cy="1656325"/>
          </a:xfrm>
          <a:prstGeom prst="corner">
            <a:avLst>
              <a:gd name="adj1" fmla="val 49493"/>
              <a:gd name="adj2" fmla="val 5056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52" name="!!Rechthoek 31">
            <a:extLst>
              <a:ext uri="{FF2B5EF4-FFF2-40B4-BE49-F238E27FC236}">
                <a16:creationId xmlns:a16="http://schemas.microsoft.com/office/drawing/2014/main" id="{8F022933-A378-B63A-C687-FCAF3DEEAF3F}"/>
              </a:ext>
            </a:extLst>
          </p:cNvPr>
          <p:cNvSpPr/>
          <p:nvPr/>
        </p:nvSpPr>
        <p:spPr>
          <a:xfrm>
            <a:off x="5028732" y="1245791"/>
            <a:ext cx="1675380" cy="264927"/>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53" name="!!Rechthoek 32">
            <a:extLst>
              <a:ext uri="{FF2B5EF4-FFF2-40B4-BE49-F238E27FC236}">
                <a16:creationId xmlns:a16="http://schemas.microsoft.com/office/drawing/2014/main" id="{E3DE32BA-148F-1D00-B8E2-99CFEB09538B}"/>
              </a:ext>
            </a:extLst>
          </p:cNvPr>
          <p:cNvSpPr/>
          <p:nvPr/>
        </p:nvSpPr>
        <p:spPr>
          <a:xfrm rot="5400000">
            <a:off x="6423939" y="1510719"/>
            <a:ext cx="796468" cy="264928"/>
          </a:xfrm>
          <a:prstGeom prst="rect">
            <a:avLst/>
          </a:prstGeom>
          <a:solidFill>
            <a:srgbClr val="DBD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7" name="Rechthoek 46">
            <a:extLst>
              <a:ext uri="{FF2B5EF4-FFF2-40B4-BE49-F238E27FC236}">
                <a16:creationId xmlns:a16="http://schemas.microsoft.com/office/drawing/2014/main" id="{E8B3E7D4-CA5F-F7BC-3657-D3248929E2B7}"/>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tx1"/>
              </a:solidFill>
            </a:endParaRPr>
          </a:p>
        </p:txBody>
      </p:sp>
      <p:sp>
        <p:nvSpPr>
          <p:cNvPr id="40" name="Tekstvak 39">
            <a:extLst>
              <a:ext uri="{FF2B5EF4-FFF2-40B4-BE49-F238E27FC236}">
                <a16:creationId xmlns:a16="http://schemas.microsoft.com/office/drawing/2014/main" id="{DA7C6142-76E9-B575-8BD1-6517F79FA847}"/>
              </a:ext>
            </a:extLst>
          </p:cNvPr>
          <p:cNvSpPr txBox="1"/>
          <p:nvPr/>
        </p:nvSpPr>
        <p:spPr>
          <a:xfrm>
            <a:off x="603459" y="6315934"/>
            <a:ext cx="2529794"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Tank and machine builders</a:t>
            </a:r>
          </a:p>
          <a:p>
            <a:endParaRPr lang="en-gb" dirty="0"/>
          </a:p>
        </p:txBody>
      </p:sp>
      <p:sp>
        <p:nvSpPr>
          <p:cNvPr id="41" name="Tekstvak 40">
            <a:extLst>
              <a:ext uri="{FF2B5EF4-FFF2-40B4-BE49-F238E27FC236}">
                <a16:creationId xmlns:a16="http://schemas.microsoft.com/office/drawing/2014/main" id="{4696AFC6-B1D1-2ADC-62D6-A9808972C3C0}"/>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End users</a:t>
            </a:r>
          </a:p>
          <a:p>
            <a:endParaRPr lang="en-gb" dirty="0"/>
          </a:p>
        </p:txBody>
      </p:sp>
      <p:sp>
        <p:nvSpPr>
          <p:cNvPr id="43" name="Tekstvak 42">
            <a:extLst>
              <a:ext uri="{FF2B5EF4-FFF2-40B4-BE49-F238E27FC236}">
                <a16:creationId xmlns:a16="http://schemas.microsoft.com/office/drawing/2014/main" id="{EB46D0A0-EB28-5788-A7B2-175E290D1123}"/>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Fitters</a:t>
            </a:r>
          </a:p>
          <a:p>
            <a:endParaRPr lang="en-gb" dirty="0"/>
          </a:p>
        </p:txBody>
      </p:sp>
      <p:sp>
        <p:nvSpPr>
          <p:cNvPr id="45" name="Tekstvak 44">
            <a:extLst>
              <a:ext uri="{FF2B5EF4-FFF2-40B4-BE49-F238E27FC236}">
                <a16:creationId xmlns:a16="http://schemas.microsoft.com/office/drawing/2014/main" id="{10B2C946-CEFE-3DF2-489C-AB47A2B3AF8D}"/>
              </a:ext>
            </a:extLst>
          </p:cNvPr>
          <p:cNvSpPr txBox="1"/>
          <p:nvPr/>
        </p:nvSpPr>
        <p:spPr>
          <a:xfrm>
            <a:off x="5891639" y="6318517"/>
            <a:ext cx="253758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Consultants and engineers</a:t>
            </a:r>
          </a:p>
          <a:p>
            <a:endParaRPr lang="en-gb" dirty="0"/>
          </a:p>
        </p:txBody>
      </p:sp>
    </p:spTree>
    <p:extLst>
      <p:ext uri="{BB962C8B-B14F-4D97-AF65-F5344CB8AC3E}">
        <p14:creationId xmlns:p14="http://schemas.microsoft.com/office/powerpoint/2010/main" val="1125702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674F-4BC9-3986-FFC5-8010A6FCFEA9}"/>
            </a:ext>
          </a:extLst>
        </p:cNvPr>
        <p:cNvGrpSpPr/>
        <p:nvPr/>
      </p:nvGrpSpPr>
      <p:grpSpPr>
        <a:xfrm>
          <a:off x="0" y="0"/>
          <a:ext cx="0" cy="0"/>
          <a:chOff x="0" y="0"/>
          <a:chExt cx="0" cy="0"/>
        </a:xfrm>
      </p:grpSpPr>
      <p:sp>
        <p:nvSpPr>
          <p:cNvPr id="28" name="Rechthoek 27">
            <a:extLst>
              <a:ext uri="{FF2B5EF4-FFF2-40B4-BE49-F238E27FC236}">
                <a16:creationId xmlns:a16="http://schemas.microsoft.com/office/drawing/2014/main" id="{632E6EA6-8150-2256-CCF3-91D186D43BB8}"/>
              </a:ext>
            </a:extLst>
          </p:cNvPr>
          <p:cNvSpPr/>
          <p:nvPr/>
        </p:nvSpPr>
        <p:spPr>
          <a:xfrm>
            <a:off x="0" y="4380265"/>
            <a:ext cx="6727734" cy="180142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43" name="Afbeelding 42" descr="Afbeelding met vlak, bloem, schip, overdekt&#10;&#10;Automatisch gegenereerde beschrijving">
            <a:extLst>
              <a:ext uri="{FF2B5EF4-FFF2-40B4-BE49-F238E27FC236}">
                <a16:creationId xmlns:a16="http://schemas.microsoft.com/office/drawing/2014/main" id="{097429CB-BA7F-22F8-724B-718B941318B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64680" y="1936056"/>
            <a:ext cx="4180312" cy="2786596"/>
          </a:xfrm>
          <a:prstGeom prst="rect">
            <a:avLst/>
          </a:prstGeom>
        </p:spPr>
      </p:pic>
      <p:grpSp>
        <p:nvGrpSpPr>
          <p:cNvPr id="11" name="Groep 10">
            <a:extLst>
              <a:ext uri="{FF2B5EF4-FFF2-40B4-BE49-F238E27FC236}">
                <a16:creationId xmlns:a16="http://schemas.microsoft.com/office/drawing/2014/main" id="{65C447F5-E162-4F7E-5576-E1D8CC81F3AC}"/>
              </a:ext>
            </a:extLst>
          </p:cNvPr>
          <p:cNvGrpSpPr/>
          <p:nvPr/>
        </p:nvGrpSpPr>
        <p:grpSpPr>
          <a:xfrm>
            <a:off x="790255" y="4657719"/>
            <a:ext cx="4589705" cy="1399604"/>
            <a:chOff x="292060" y="7596317"/>
            <a:chExt cx="4252377" cy="1296738"/>
          </a:xfrm>
        </p:grpSpPr>
        <p:sp>
          <p:nvSpPr>
            <p:cNvPr id="12" name="Titel 2">
              <a:extLst>
                <a:ext uri="{FF2B5EF4-FFF2-40B4-BE49-F238E27FC236}">
                  <a16:creationId xmlns:a16="http://schemas.microsoft.com/office/drawing/2014/main" id="{BE7F9A6E-C4D8-4F5B-A75C-1B28D9FDA535}"/>
                </a:ext>
              </a:extLst>
            </p:cNvPr>
            <p:cNvSpPr txBox="1">
              <a:spLocks/>
            </p:cNvSpPr>
            <p:nvPr/>
          </p:nvSpPr>
          <p:spPr>
            <a:xfrm>
              <a:off x="292060" y="759631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a:solidFill>
                    <a:srgbClr val="171796"/>
                  </a:solidFill>
                  <a:latin typeface="DINCond-Bold" pitchFamily="50" charset="0"/>
                  <a:ea typeface="DINCond-Bold" pitchFamily="50" charset="0"/>
                  <a:cs typeface="DINCond-Bold" pitchFamily="50" charset="0"/>
                </a:rPr>
                <a:t>Chemical</a:t>
              </a:r>
            </a:p>
          </p:txBody>
        </p:sp>
        <p:sp>
          <p:nvSpPr>
            <p:cNvPr id="13" name="Tekstvak 12">
              <a:extLst>
                <a:ext uri="{FF2B5EF4-FFF2-40B4-BE49-F238E27FC236}">
                  <a16:creationId xmlns:a16="http://schemas.microsoft.com/office/drawing/2014/main" id="{21F43F1E-C3C3-F1F9-6EF4-DDB9478BBD18}"/>
                </a:ext>
              </a:extLst>
            </p:cNvPr>
            <p:cNvSpPr txBox="1"/>
            <p:nvPr/>
          </p:nvSpPr>
          <p:spPr>
            <a:xfrm>
              <a:off x="292061" y="7884315"/>
              <a:ext cx="4252376" cy="1008740"/>
            </a:xfrm>
            <a:prstGeom prst="rect">
              <a:avLst/>
            </a:prstGeom>
            <a:noFill/>
          </p:spPr>
          <p:txBody>
            <a:bodyPr wrap="square">
              <a:spAutoFit/>
            </a:bodyPr>
            <a:lstStyle/>
            <a:p>
              <a:pPr algn="l" rtl="0"/>
              <a:r>
                <a:rPr lang="en-gb" sz="1079" b="0" i="0" u="none" baseline="0"/>
                <a:t>In the chemical sector everything revolves around a well-thought-out and above all safe design that meets all applicable laws and regulations. This is especially important because chemical processes often go hand in hand with high pressures and temperatures, which can result in dangerous situations. At Veenbrink RVS reliability and safety are always a priority in the design and production of pressure equipment.</a:t>
              </a:r>
            </a:p>
          </p:txBody>
        </p:sp>
      </p:grpSp>
      <p:grpSp>
        <p:nvGrpSpPr>
          <p:cNvPr id="8" name="Groep 7">
            <a:extLst>
              <a:ext uri="{FF2B5EF4-FFF2-40B4-BE49-F238E27FC236}">
                <a16:creationId xmlns:a16="http://schemas.microsoft.com/office/drawing/2014/main" id="{BB5D935C-2043-DF8E-DFBE-1D2022FB3BF2}"/>
              </a:ext>
            </a:extLst>
          </p:cNvPr>
          <p:cNvGrpSpPr/>
          <p:nvPr/>
        </p:nvGrpSpPr>
        <p:grpSpPr>
          <a:xfrm>
            <a:off x="-5265364" y="4722652"/>
            <a:ext cx="4585559" cy="1242473"/>
            <a:chOff x="292060" y="5913967"/>
            <a:chExt cx="4248536" cy="1151157"/>
          </a:xfrm>
        </p:grpSpPr>
        <p:sp>
          <p:nvSpPr>
            <p:cNvPr id="9" name="Titel 2">
              <a:extLst>
                <a:ext uri="{FF2B5EF4-FFF2-40B4-BE49-F238E27FC236}">
                  <a16:creationId xmlns:a16="http://schemas.microsoft.com/office/drawing/2014/main" id="{5E8AE624-4E11-23D7-BA39-CF36978BEBCD}"/>
                </a:ext>
              </a:extLst>
            </p:cNvPr>
            <p:cNvSpPr txBox="1">
              <a:spLocks/>
            </p:cNvSpPr>
            <p:nvPr/>
          </p:nvSpPr>
          <p:spPr>
            <a:xfrm>
              <a:off x="292060" y="5913967"/>
              <a:ext cx="3240000" cy="288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l" rtl="0"/>
              <a:r>
                <a:rPr lang="en-gb" sz="2159" b="1" i="0" u="none" baseline="0">
                  <a:solidFill>
                    <a:srgbClr val="171796"/>
                  </a:solidFill>
                  <a:latin typeface="DINCond-Bold" pitchFamily="50" charset="0"/>
                  <a:ea typeface="DINCond-Bold" pitchFamily="50" charset="0"/>
                  <a:cs typeface="DINCond-Bold" pitchFamily="50" charset="0"/>
                </a:rPr>
                <a:t>Dairy</a:t>
              </a:r>
            </a:p>
          </p:txBody>
        </p:sp>
        <p:sp>
          <p:nvSpPr>
            <p:cNvPr id="10" name="Tekstvak 9">
              <a:extLst>
                <a:ext uri="{FF2B5EF4-FFF2-40B4-BE49-F238E27FC236}">
                  <a16:creationId xmlns:a16="http://schemas.microsoft.com/office/drawing/2014/main" id="{460DFAA9-9412-29A4-A2BA-F0FC0BC62ED3}"/>
                </a:ext>
              </a:extLst>
            </p:cNvPr>
            <p:cNvSpPr txBox="1"/>
            <p:nvPr/>
          </p:nvSpPr>
          <p:spPr>
            <a:xfrm>
              <a:off x="292061" y="6210250"/>
              <a:ext cx="4248535" cy="854874"/>
            </a:xfrm>
            <a:prstGeom prst="rect">
              <a:avLst/>
            </a:prstGeom>
            <a:noFill/>
          </p:spPr>
          <p:txBody>
            <a:bodyPr wrap="square">
              <a:spAutoFit/>
            </a:bodyPr>
            <a:lstStyle/>
            <a:p>
              <a:pPr algn="l" rtl="0"/>
              <a:r>
                <a:rPr lang="en-gb" sz="1079" b="0" i="0" u="none" baseline="0"/>
                <a:t>Within the dairy industry, Veenbrink RVS is familiar with the production of all typical dairy processing equipment. We design and produce this equipment for processing raw milk, butter, cheese, yoghurt and other dairy-related products. Aside from hygiene, efficiency also plays a major role in view of the dairy industry’s extensive product range.</a:t>
              </a:r>
            </a:p>
          </p:txBody>
        </p:sp>
      </p:grpSp>
      <p:sp>
        <p:nvSpPr>
          <p:cNvPr id="14" name="Blokboog 13">
            <a:extLst>
              <a:ext uri="{FF2B5EF4-FFF2-40B4-BE49-F238E27FC236}">
                <a16:creationId xmlns:a16="http://schemas.microsoft.com/office/drawing/2014/main" id="{AD1958A9-1B0D-0C29-0A34-06E3622A4F23}"/>
              </a:ext>
            </a:extLst>
          </p:cNvPr>
          <p:cNvSpPr/>
          <p:nvPr/>
        </p:nvSpPr>
        <p:spPr>
          <a:xfrm rot="16200000">
            <a:off x="8978444" y="-2924866"/>
            <a:ext cx="2538000" cy="2538000"/>
          </a:xfrm>
          <a:prstGeom prst="blockArc">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5" name="!!Vrije vorm: vorm 14">
            <a:extLst>
              <a:ext uri="{FF2B5EF4-FFF2-40B4-BE49-F238E27FC236}">
                <a16:creationId xmlns:a16="http://schemas.microsoft.com/office/drawing/2014/main" id="{088AE09D-0818-7131-FFA9-0A1DD66AC70D}"/>
              </a:ext>
            </a:extLst>
          </p:cNvPr>
          <p:cNvSpPr/>
          <p:nvPr/>
        </p:nvSpPr>
        <p:spPr>
          <a:xfrm>
            <a:off x="9248241" y="-2658466"/>
            <a:ext cx="2005200" cy="2005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6" name="Blokboog 15">
            <a:extLst>
              <a:ext uri="{FF2B5EF4-FFF2-40B4-BE49-F238E27FC236}">
                <a16:creationId xmlns:a16="http://schemas.microsoft.com/office/drawing/2014/main" id="{28881F1D-9198-AA81-FDA9-CE9BDBFD9260}"/>
              </a:ext>
            </a:extLst>
          </p:cNvPr>
          <p:cNvSpPr/>
          <p:nvPr/>
        </p:nvSpPr>
        <p:spPr>
          <a:xfrm rot="5400000">
            <a:off x="8981128" y="-651373"/>
            <a:ext cx="2537581" cy="2537581"/>
          </a:xfrm>
          <a:prstGeom prst="blockArc">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sp>
        <p:nvSpPr>
          <p:cNvPr id="17" name="!!Vrije vorm: vorm 16">
            <a:extLst>
              <a:ext uri="{FF2B5EF4-FFF2-40B4-BE49-F238E27FC236}">
                <a16:creationId xmlns:a16="http://schemas.microsoft.com/office/drawing/2014/main" id="{EA5134DE-E121-C2A5-4E24-3E5F32EE4E1E}"/>
              </a:ext>
            </a:extLst>
          </p:cNvPr>
          <p:cNvSpPr/>
          <p:nvPr/>
        </p:nvSpPr>
        <p:spPr>
          <a:xfrm>
            <a:off x="9252906" y="-388902"/>
            <a:ext cx="2003353" cy="2003353"/>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sp>
        <p:nvSpPr>
          <p:cNvPr id="18" name="Blokboog 17">
            <a:extLst>
              <a:ext uri="{FF2B5EF4-FFF2-40B4-BE49-F238E27FC236}">
                <a16:creationId xmlns:a16="http://schemas.microsoft.com/office/drawing/2014/main" id="{A36EA31D-D3BA-CE33-AA2F-78610593151A}"/>
              </a:ext>
            </a:extLst>
          </p:cNvPr>
          <p:cNvSpPr/>
          <p:nvPr/>
        </p:nvSpPr>
        <p:spPr>
          <a:xfrm rot="16200000">
            <a:off x="8454582" y="1624781"/>
            <a:ext cx="3600000" cy="3600000"/>
          </a:xfrm>
          <a:prstGeom prst="blockArc">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tx1"/>
              </a:solidFill>
            </a:endParaRPr>
          </a:p>
        </p:txBody>
      </p:sp>
      <p:pic>
        <p:nvPicPr>
          <p:cNvPr id="19" name="!!Picture 4">
            <a:extLst>
              <a:ext uri="{FF2B5EF4-FFF2-40B4-BE49-F238E27FC236}">
                <a16:creationId xmlns:a16="http://schemas.microsoft.com/office/drawing/2014/main" id="{2629B92D-0D35-8D4C-9900-CB78B49B8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0247444" y="4949715"/>
            <a:ext cx="1944555" cy="271756"/>
          </a:xfrm>
          <a:prstGeom prst="rect">
            <a:avLst/>
          </a:prstGeom>
          <a:noFill/>
          <a:extLst>
            <a:ext uri="{909E8E84-426E-40DD-AFC4-6F175D3DCCD1}">
              <a14:hiddenFill xmlns:a14="http://schemas.microsoft.com/office/drawing/2010/main">
                <a:solidFill>
                  <a:srgbClr val="FFFFFF"/>
                </a:solidFill>
              </a14:hiddenFill>
            </a:ext>
          </a:extLst>
        </p:spPr>
      </p:pic>
      <p:sp>
        <p:nvSpPr>
          <p:cNvPr id="20" name="!!Vrije vorm: vorm 19">
            <a:extLst>
              <a:ext uri="{FF2B5EF4-FFF2-40B4-BE49-F238E27FC236}">
                <a16:creationId xmlns:a16="http://schemas.microsoft.com/office/drawing/2014/main" id="{42AD8BDD-C847-85B9-408C-2520F23F4649}"/>
              </a:ext>
            </a:extLst>
          </p:cNvPr>
          <p:cNvSpPr/>
          <p:nvPr/>
        </p:nvSpPr>
        <p:spPr>
          <a:xfrm>
            <a:off x="8713844" y="1899176"/>
            <a:ext cx="3067200" cy="3067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sz="2115"/>
          </a:p>
        </p:txBody>
      </p:sp>
      <p:pic>
        <p:nvPicPr>
          <p:cNvPr id="21" name="Graphic 20">
            <a:extLst>
              <a:ext uri="{FF2B5EF4-FFF2-40B4-BE49-F238E27FC236}">
                <a16:creationId xmlns:a16="http://schemas.microsoft.com/office/drawing/2014/main" id="{CA3B43D1-96C8-ABA4-E564-A636BD6A79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51915" y="-2236333"/>
            <a:ext cx="1198800" cy="1073552"/>
          </a:xfrm>
          <a:prstGeom prst="rect">
            <a:avLst/>
          </a:prstGeom>
        </p:spPr>
      </p:pic>
      <p:pic>
        <p:nvPicPr>
          <p:cNvPr id="22" name="Graphic 21">
            <a:extLst>
              <a:ext uri="{FF2B5EF4-FFF2-40B4-BE49-F238E27FC236}">
                <a16:creationId xmlns:a16="http://schemas.microsoft.com/office/drawing/2014/main" id="{397A971B-2548-AD9D-A46B-2354557E2F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88952" y="28917"/>
            <a:ext cx="965031" cy="1152677"/>
          </a:xfrm>
          <a:prstGeom prst="rect">
            <a:avLst/>
          </a:prstGeom>
        </p:spPr>
      </p:pic>
      <p:pic>
        <p:nvPicPr>
          <p:cNvPr id="23" name="Graphic 22">
            <a:extLst>
              <a:ext uri="{FF2B5EF4-FFF2-40B4-BE49-F238E27FC236}">
                <a16:creationId xmlns:a16="http://schemas.microsoft.com/office/drawing/2014/main" id="{74B76E41-945E-FDC2-754A-61B907F270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59130" y="2531153"/>
            <a:ext cx="1176627" cy="1853187"/>
          </a:xfrm>
          <a:prstGeom prst="rect">
            <a:avLst/>
          </a:prstGeom>
        </p:spPr>
      </p:pic>
      <p:sp>
        <p:nvSpPr>
          <p:cNvPr id="44" name="Tijdelijke aanduiding voor tekst 10">
            <a:extLst>
              <a:ext uri="{FF2B5EF4-FFF2-40B4-BE49-F238E27FC236}">
                <a16:creationId xmlns:a16="http://schemas.microsoft.com/office/drawing/2014/main" id="{5ED9B14F-318C-0E55-5642-09C340CDC511}"/>
              </a:ext>
            </a:extLst>
          </p:cNvPr>
          <p:cNvSpPr txBox="1">
            <a:spLocks/>
          </p:cNvSpPr>
          <p:nvPr/>
        </p:nvSpPr>
        <p:spPr>
          <a:xfrm>
            <a:off x="661110" y="693307"/>
            <a:ext cx="3156678"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WHO WE WORK FOR</a:t>
            </a:r>
          </a:p>
        </p:txBody>
      </p:sp>
      <p:grpSp>
        <p:nvGrpSpPr>
          <p:cNvPr id="26" name="Groep 25">
            <a:extLst>
              <a:ext uri="{FF2B5EF4-FFF2-40B4-BE49-F238E27FC236}">
                <a16:creationId xmlns:a16="http://schemas.microsoft.com/office/drawing/2014/main" id="{70968BE5-3B21-7846-DEF1-584866417B77}"/>
              </a:ext>
            </a:extLst>
          </p:cNvPr>
          <p:cNvGrpSpPr/>
          <p:nvPr/>
        </p:nvGrpSpPr>
        <p:grpSpPr>
          <a:xfrm>
            <a:off x="10810194" y="0"/>
            <a:ext cx="1062000" cy="931868"/>
            <a:chOff x="9156044" y="-21266"/>
            <a:chExt cx="1062000" cy="931868"/>
          </a:xfrm>
        </p:grpSpPr>
        <p:sp>
          <p:nvSpPr>
            <p:cNvPr id="27" name="Tijdelijke aanduiding voor tekst 131">
              <a:extLst>
                <a:ext uri="{FF2B5EF4-FFF2-40B4-BE49-F238E27FC236}">
                  <a16:creationId xmlns:a16="http://schemas.microsoft.com/office/drawing/2014/main" id="{3823E798-8EFD-B7B0-40F1-55F981C425AE}"/>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9" name="Afbeelding 28">
              <a:extLst>
                <a:ext uri="{FF2B5EF4-FFF2-40B4-BE49-F238E27FC236}">
                  <a16:creationId xmlns:a16="http://schemas.microsoft.com/office/drawing/2014/main" id="{BD8572A5-7B67-D6CB-6937-05430019A42D}"/>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30" name="Tijdelijke aanduiding voor dianummer 5">
            <a:extLst>
              <a:ext uri="{FF2B5EF4-FFF2-40B4-BE49-F238E27FC236}">
                <a16:creationId xmlns:a16="http://schemas.microsoft.com/office/drawing/2014/main" id="{114D085B-F0C7-4150-330E-84E571CAC886}"/>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23</a:t>
            </a:fld>
            <a:endParaRPr lang="en-gb">
              <a:latin typeface="DINCond-Bold" pitchFamily="50" charset="0"/>
            </a:endParaRPr>
          </a:p>
        </p:txBody>
      </p:sp>
      <p:sp>
        <p:nvSpPr>
          <p:cNvPr id="34" name="!!Rechthoek 25">
            <a:extLst>
              <a:ext uri="{FF2B5EF4-FFF2-40B4-BE49-F238E27FC236}">
                <a16:creationId xmlns:a16="http://schemas.microsoft.com/office/drawing/2014/main" id="{5471FD10-8B6E-1ABD-47F2-40DBEF5003A0}"/>
              </a:ext>
            </a:extLst>
          </p:cNvPr>
          <p:cNvSpPr/>
          <p:nvPr/>
        </p:nvSpPr>
        <p:spPr>
          <a:xfrm>
            <a:off x="7042915" y="3323814"/>
            <a:ext cx="531490" cy="2649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7" name="!!Rechthoek 26">
            <a:extLst>
              <a:ext uri="{FF2B5EF4-FFF2-40B4-BE49-F238E27FC236}">
                <a16:creationId xmlns:a16="http://schemas.microsoft.com/office/drawing/2014/main" id="{919EEEAC-0163-62DE-EEE8-BA4B75074F41}"/>
              </a:ext>
            </a:extLst>
          </p:cNvPr>
          <p:cNvSpPr/>
          <p:nvPr/>
        </p:nvSpPr>
        <p:spPr>
          <a:xfrm>
            <a:off x="6516142" y="1400445"/>
            <a:ext cx="264928" cy="5330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8" name="!!L-vorm 28">
            <a:extLst>
              <a:ext uri="{FF2B5EF4-FFF2-40B4-BE49-F238E27FC236}">
                <a16:creationId xmlns:a16="http://schemas.microsoft.com/office/drawing/2014/main" id="{AD864260-5E51-32AD-2210-FEA9BB36AA3B}"/>
              </a:ext>
            </a:extLst>
          </p:cNvPr>
          <p:cNvSpPr/>
          <p:nvPr/>
        </p:nvSpPr>
        <p:spPr>
          <a:xfrm rot="16200000" flipV="1">
            <a:off x="5952991" y="2498817"/>
            <a:ext cx="1655268" cy="524580"/>
          </a:xfrm>
          <a:prstGeom prst="corner">
            <a:avLst>
              <a:gd name="adj1" fmla="val 50738"/>
              <a:gd name="adj2" fmla="val 5033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40" name="!!Rechthoek 31">
            <a:extLst>
              <a:ext uri="{FF2B5EF4-FFF2-40B4-BE49-F238E27FC236}">
                <a16:creationId xmlns:a16="http://schemas.microsoft.com/office/drawing/2014/main" id="{99449F03-66DA-2A64-F9DD-E7106074722D}"/>
              </a:ext>
            </a:extLst>
          </p:cNvPr>
          <p:cNvSpPr/>
          <p:nvPr/>
        </p:nvSpPr>
        <p:spPr>
          <a:xfrm>
            <a:off x="6781070" y="1400446"/>
            <a:ext cx="531490" cy="26492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5" name="!!Rechthoek 32">
            <a:extLst>
              <a:ext uri="{FF2B5EF4-FFF2-40B4-BE49-F238E27FC236}">
                <a16:creationId xmlns:a16="http://schemas.microsoft.com/office/drawing/2014/main" id="{4E7B89C3-6933-DF34-D32D-510625BA6880}"/>
              </a:ext>
            </a:extLst>
          </p:cNvPr>
          <p:cNvSpPr/>
          <p:nvPr/>
        </p:nvSpPr>
        <p:spPr>
          <a:xfrm rot="5400000">
            <a:off x="6478062" y="2229667"/>
            <a:ext cx="1923369" cy="26492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51" name="Rechthoek 50">
            <a:extLst>
              <a:ext uri="{FF2B5EF4-FFF2-40B4-BE49-F238E27FC236}">
                <a16:creationId xmlns:a16="http://schemas.microsoft.com/office/drawing/2014/main" id="{02364A5D-A056-6839-F37B-BCF0B4F996B4}"/>
              </a:ext>
            </a:extLst>
          </p:cNvPr>
          <p:cNvSpPr/>
          <p:nvPr/>
        </p:nvSpPr>
        <p:spPr>
          <a:xfrm>
            <a:off x="0" y="6181692"/>
            <a:ext cx="8446329" cy="674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dirty="0">
              <a:solidFill>
                <a:schemeClr val="tx1"/>
              </a:solidFill>
            </a:endParaRPr>
          </a:p>
        </p:txBody>
      </p:sp>
      <p:sp>
        <p:nvSpPr>
          <p:cNvPr id="47" name="Tekstvak 46">
            <a:extLst>
              <a:ext uri="{FF2B5EF4-FFF2-40B4-BE49-F238E27FC236}">
                <a16:creationId xmlns:a16="http://schemas.microsoft.com/office/drawing/2014/main" id="{B185140D-60AD-5EFC-9F33-EB1BDC6CCD59}"/>
              </a:ext>
            </a:extLst>
          </p:cNvPr>
          <p:cNvSpPr txBox="1"/>
          <p:nvPr/>
        </p:nvSpPr>
        <p:spPr>
          <a:xfrm>
            <a:off x="603459" y="6315934"/>
            <a:ext cx="2529794"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Tank and machine builders</a:t>
            </a:r>
          </a:p>
          <a:p>
            <a:endParaRPr lang="en-gb" dirty="0"/>
          </a:p>
        </p:txBody>
      </p:sp>
      <p:sp>
        <p:nvSpPr>
          <p:cNvPr id="48" name="Tekstvak 47">
            <a:extLst>
              <a:ext uri="{FF2B5EF4-FFF2-40B4-BE49-F238E27FC236}">
                <a16:creationId xmlns:a16="http://schemas.microsoft.com/office/drawing/2014/main" id="{D3830AF4-C4F4-918A-BDE2-3EA2B9AFA72B}"/>
              </a:ext>
            </a:extLst>
          </p:cNvPr>
          <p:cNvSpPr txBox="1"/>
          <p:nvPr/>
        </p:nvSpPr>
        <p:spPr>
          <a:xfrm>
            <a:off x="2953663" y="6318517"/>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End users</a:t>
            </a:r>
          </a:p>
          <a:p>
            <a:endParaRPr lang="en-gb" dirty="0"/>
          </a:p>
        </p:txBody>
      </p:sp>
      <p:sp>
        <p:nvSpPr>
          <p:cNvPr id="49" name="Tekstvak 48">
            <a:extLst>
              <a:ext uri="{FF2B5EF4-FFF2-40B4-BE49-F238E27FC236}">
                <a16:creationId xmlns:a16="http://schemas.microsoft.com/office/drawing/2014/main" id="{2FD036AC-84CF-E85B-D8B1-75A2FCD5474B}"/>
              </a:ext>
            </a:extLst>
          </p:cNvPr>
          <p:cNvSpPr txBox="1"/>
          <p:nvPr/>
        </p:nvSpPr>
        <p:spPr>
          <a:xfrm>
            <a:off x="4512446" y="6315934"/>
            <a:ext cx="2398821"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Fitters</a:t>
            </a:r>
          </a:p>
          <a:p>
            <a:endParaRPr lang="en-gb" dirty="0"/>
          </a:p>
        </p:txBody>
      </p:sp>
      <p:sp>
        <p:nvSpPr>
          <p:cNvPr id="50" name="Tekstvak 49">
            <a:extLst>
              <a:ext uri="{FF2B5EF4-FFF2-40B4-BE49-F238E27FC236}">
                <a16:creationId xmlns:a16="http://schemas.microsoft.com/office/drawing/2014/main" id="{0C32C7E8-0399-7B85-490C-6FEF670E3F21}"/>
              </a:ext>
            </a:extLst>
          </p:cNvPr>
          <p:cNvSpPr txBox="1"/>
          <p:nvPr/>
        </p:nvSpPr>
        <p:spPr>
          <a:xfrm>
            <a:off x="5891639" y="6318517"/>
            <a:ext cx="2554690" cy="2628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Consultants and engineers</a:t>
            </a:r>
          </a:p>
          <a:p>
            <a:endParaRPr lang="en-gb" dirty="0"/>
          </a:p>
        </p:txBody>
      </p:sp>
    </p:spTree>
    <p:extLst>
      <p:ext uri="{BB962C8B-B14F-4D97-AF65-F5344CB8AC3E}">
        <p14:creationId xmlns:p14="http://schemas.microsoft.com/office/powerpoint/2010/main" val="39408918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E0A37-98AD-E92A-FE67-3A7C28B95BC0}"/>
            </a:ext>
          </a:extLst>
        </p:cNvPr>
        <p:cNvGrpSpPr/>
        <p:nvPr/>
      </p:nvGrpSpPr>
      <p:grpSpPr>
        <a:xfrm>
          <a:off x="0" y="0"/>
          <a:ext cx="0" cy="0"/>
          <a:chOff x="0" y="0"/>
          <a:chExt cx="0" cy="0"/>
        </a:xfrm>
      </p:grpSpPr>
      <p:pic>
        <p:nvPicPr>
          <p:cNvPr id="18" name="Afbeelding 17" descr="Afbeelding met Auto-onderdeel, cirkel, zilver, transport&#10;&#10;Automatisch gegenereerde beschrijving">
            <a:extLst>
              <a:ext uri="{FF2B5EF4-FFF2-40B4-BE49-F238E27FC236}">
                <a16:creationId xmlns:a16="http://schemas.microsoft.com/office/drawing/2014/main" id="{F440ED9D-64D2-531D-1696-B0B15B4CD3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895049" y="253940"/>
            <a:ext cx="6391980" cy="6350119"/>
          </a:xfrm>
          <a:prstGeom prst="ellipse">
            <a:avLst/>
          </a:prstGeom>
        </p:spPr>
      </p:pic>
      <p:sp>
        <p:nvSpPr>
          <p:cNvPr id="101" name="Rechthoek 100">
            <a:extLst>
              <a:ext uri="{FF2B5EF4-FFF2-40B4-BE49-F238E27FC236}">
                <a16:creationId xmlns:a16="http://schemas.microsoft.com/office/drawing/2014/main" id="{DA209818-754B-82EA-B95C-E8F62CC3AF7C}"/>
              </a:ext>
            </a:extLst>
          </p:cNvPr>
          <p:cNvSpPr/>
          <p:nvPr/>
        </p:nvSpPr>
        <p:spPr>
          <a:xfrm>
            <a:off x="9589228" y="3527417"/>
            <a:ext cx="1573223" cy="1830975"/>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00" name="Rechthoek 99">
            <a:extLst>
              <a:ext uri="{FF2B5EF4-FFF2-40B4-BE49-F238E27FC236}">
                <a16:creationId xmlns:a16="http://schemas.microsoft.com/office/drawing/2014/main" id="{A95E6C21-16FF-8090-AAB7-F947C812E8EA}"/>
              </a:ext>
            </a:extLst>
          </p:cNvPr>
          <p:cNvSpPr/>
          <p:nvPr/>
        </p:nvSpPr>
        <p:spPr>
          <a:xfrm>
            <a:off x="7127171" y="1482480"/>
            <a:ext cx="4035282" cy="1853343"/>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48" name="Groep 47">
            <a:extLst>
              <a:ext uri="{FF2B5EF4-FFF2-40B4-BE49-F238E27FC236}">
                <a16:creationId xmlns:a16="http://schemas.microsoft.com/office/drawing/2014/main" id="{6A3BF5A9-08C9-65D2-C0F3-CCDFEAC7BD42}"/>
              </a:ext>
            </a:extLst>
          </p:cNvPr>
          <p:cNvGrpSpPr/>
          <p:nvPr/>
        </p:nvGrpSpPr>
        <p:grpSpPr>
          <a:xfrm>
            <a:off x="8640340" y="2137648"/>
            <a:ext cx="983509" cy="999793"/>
            <a:chOff x="7075476" y="427618"/>
            <a:chExt cx="983509" cy="999793"/>
          </a:xfrm>
        </p:grpSpPr>
        <p:sp>
          <p:nvSpPr>
            <p:cNvPr id="65" name="Titel 2">
              <a:extLst>
                <a:ext uri="{FF2B5EF4-FFF2-40B4-BE49-F238E27FC236}">
                  <a16:creationId xmlns:a16="http://schemas.microsoft.com/office/drawing/2014/main" id="{903581AA-3732-BBBB-3B60-3ACD8A783B4D}"/>
                </a:ext>
              </a:extLst>
            </p:cNvPr>
            <p:cNvSpPr txBox="1">
              <a:spLocks/>
            </p:cNvSpPr>
            <p:nvPr/>
          </p:nvSpPr>
          <p:spPr>
            <a:xfrm>
              <a:off x="7075476" y="1211411"/>
              <a:ext cx="983509"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NoBo</a:t>
              </a:r>
              <a:endParaRPr lang="en-gb" sz="756" b="1" dirty="0">
                <a:solidFill>
                  <a:srgbClr val="171796"/>
                </a:solidFill>
                <a:latin typeface="DINNextW01-Regular" panose="020B0503020203050203" pitchFamily="34" charset="0"/>
              </a:endParaRPr>
            </a:p>
          </p:txBody>
        </p:sp>
        <p:pic>
          <p:nvPicPr>
            <p:cNvPr id="66" name="Graphic 65">
              <a:extLst>
                <a:ext uri="{FF2B5EF4-FFF2-40B4-BE49-F238E27FC236}">
                  <a16:creationId xmlns:a16="http://schemas.microsoft.com/office/drawing/2014/main" id="{D02237DF-E0E4-38FF-8506-8B91A6394D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7115" y="427618"/>
              <a:ext cx="857250" cy="790575"/>
            </a:xfrm>
            <a:prstGeom prst="rect">
              <a:avLst/>
            </a:prstGeom>
          </p:spPr>
        </p:pic>
      </p:grpSp>
      <p:sp>
        <p:nvSpPr>
          <p:cNvPr id="83" name="!!Tekstvak 4">
            <a:extLst>
              <a:ext uri="{FF2B5EF4-FFF2-40B4-BE49-F238E27FC236}">
                <a16:creationId xmlns:a16="http://schemas.microsoft.com/office/drawing/2014/main" id="{FBFC7CE6-0AF7-2D66-BABF-DDE9CF7B6995}"/>
              </a:ext>
            </a:extLst>
          </p:cNvPr>
          <p:cNvSpPr txBox="1"/>
          <p:nvPr/>
        </p:nvSpPr>
        <p:spPr>
          <a:xfrm>
            <a:off x="7125753" y="1513651"/>
            <a:ext cx="3716013" cy="504000"/>
          </a:xfrm>
          <a:prstGeom prst="rect">
            <a:avLst/>
          </a:prstGeom>
        </p:spPr>
        <p:txBody>
          <a:bodyPr vert="horz" lIns="216000" tIns="108000" rIns="98694" bIns="49347" rtlCol="0" anchor="ctr">
            <a:noAutofit/>
          </a:bodyPr>
          <a:lstStyle>
            <a:defPPr>
              <a:defRPr lang="en-gb"/>
            </a:defPPr>
            <a:lvl1pPr defTabSz="685771">
              <a:lnSpc>
                <a:spcPct val="90000"/>
              </a:lnSpc>
              <a:spcBef>
                <a:spcPct val="0"/>
              </a:spcBef>
              <a:buNone/>
              <a:defRPr sz="2159" b="1">
                <a:solidFill>
                  <a:srgbClr val="171796"/>
                </a:solidFill>
                <a:latin typeface="DINCond-Bold" pitchFamily="50" charset="0"/>
                <a:ea typeface="+mj-ea"/>
                <a:cs typeface="+mj-cs"/>
              </a:defRPr>
            </a:lvl1pPr>
          </a:lstStyle>
          <a:p>
            <a:pPr algn="l" rtl="0"/>
            <a:r>
              <a:rPr lang="en-gb" b="1" i="0" u="none" baseline="0"/>
              <a:t>Standards and guidelines</a:t>
            </a:r>
          </a:p>
        </p:txBody>
      </p:sp>
      <p:grpSp>
        <p:nvGrpSpPr>
          <p:cNvPr id="6" name="Groep 5">
            <a:extLst>
              <a:ext uri="{FF2B5EF4-FFF2-40B4-BE49-F238E27FC236}">
                <a16:creationId xmlns:a16="http://schemas.microsoft.com/office/drawing/2014/main" id="{8143EB81-A089-6081-4196-2D7005C1B4E7}"/>
              </a:ext>
            </a:extLst>
          </p:cNvPr>
          <p:cNvGrpSpPr/>
          <p:nvPr/>
        </p:nvGrpSpPr>
        <p:grpSpPr>
          <a:xfrm>
            <a:off x="9839699" y="4090629"/>
            <a:ext cx="983509" cy="1008839"/>
            <a:chOff x="10016658" y="4372622"/>
            <a:chExt cx="983509" cy="1008839"/>
          </a:xfrm>
        </p:grpSpPr>
        <p:pic>
          <p:nvPicPr>
            <p:cNvPr id="3" name="Graphic 2">
              <a:extLst>
                <a:ext uri="{FF2B5EF4-FFF2-40B4-BE49-F238E27FC236}">
                  <a16:creationId xmlns:a16="http://schemas.microsoft.com/office/drawing/2014/main" id="{1C377CE9-045A-55E8-BDF7-EF3C8310F9F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44354" y="4372622"/>
              <a:ext cx="792840" cy="575088"/>
            </a:xfrm>
            <a:prstGeom prst="rect">
              <a:avLst/>
            </a:prstGeom>
          </p:spPr>
        </p:pic>
        <p:sp>
          <p:nvSpPr>
            <p:cNvPr id="5" name="Titel 2">
              <a:extLst>
                <a:ext uri="{FF2B5EF4-FFF2-40B4-BE49-F238E27FC236}">
                  <a16:creationId xmlns:a16="http://schemas.microsoft.com/office/drawing/2014/main" id="{0976FDC2-C501-CC26-45F5-FC175F2F6137}"/>
                </a:ext>
              </a:extLst>
            </p:cNvPr>
            <p:cNvSpPr txBox="1">
              <a:spLocks/>
            </p:cNvSpPr>
            <p:nvPr/>
          </p:nvSpPr>
          <p:spPr>
            <a:xfrm>
              <a:off x="10016658" y="5165461"/>
              <a:ext cx="983509"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CE Marking</a:t>
              </a:r>
            </a:p>
          </p:txBody>
        </p:sp>
      </p:grpSp>
      <p:sp>
        <p:nvSpPr>
          <p:cNvPr id="7" name="Titel 2">
            <a:extLst>
              <a:ext uri="{FF2B5EF4-FFF2-40B4-BE49-F238E27FC236}">
                <a16:creationId xmlns:a16="http://schemas.microsoft.com/office/drawing/2014/main" id="{ECA044EE-7BCF-95BC-1BD2-7BBDE46F9E8C}"/>
              </a:ext>
            </a:extLst>
          </p:cNvPr>
          <p:cNvSpPr txBox="1">
            <a:spLocks/>
          </p:cNvSpPr>
          <p:nvPr/>
        </p:nvSpPr>
        <p:spPr>
          <a:xfrm>
            <a:off x="7349065" y="2913183"/>
            <a:ext cx="983509"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PED</a:t>
            </a:r>
          </a:p>
        </p:txBody>
      </p:sp>
      <p:sp>
        <p:nvSpPr>
          <p:cNvPr id="99" name="Rechthoek 98">
            <a:extLst>
              <a:ext uri="{FF2B5EF4-FFF2-40B4-BE49-F238E27FC236}">
                <a16:creationId xmlns:a16="http://schemas.microsoft.com/office/drawing/2014/main" id="{D6415B0A-1502-9BDB-1ED1-A02C9473C8C5}"/>
              </a:ext>
            </a:extLst>
          </p:cNvPr>
          <p:cNvSpPr/>
          <p:nvPr/>
        </p:nvSpPr>
        <p:spPr>
          <a:xfrm>
            <a:off x="1187306" y="1500450"/>
            <a:ext cx="5675316" cy="183537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2" name="!!Tekstvak 4">
            <a:extLst>
              <a:ext uri="{FF2B5EF4-FFF2-40B4-BE49-F238E27FC236}">
                <a16:creationId xmlns:a16="http://schemas.microsoft.com/office/drawing/2014/main" id="{99DBC528-E52B-CDA9-B3DD-11BE9D3E302E}"/>
              </a:ext>
            </a:extLst>
          </p:cNvPr>
          <p:cNvSpPr txBox="1"/>
          <p:nvPr/>
        </p:nvSpPr>
        <p:spPr>
          <a:xfrm>
            <a:off x="1187305" y="1497434"/>
            <a:ext cx="3559523" cy="504000"/>
          </a:xfrm>
          <a:prstGeom prst="rect">
            <a:avLst/>
          </a:prstGeom>
        </p:spPr>
        <p:txBody>
          <a:bodyPr vert="horz" lIns="216000" tIns="108000" rIns="98694" bIns="49347" rtlCol="0" anchor="ctr">
            <a:noAutofit/>
          </a:bodyPr>
          <a:lstStyle>
            <a:defPPr>
              <a:defRPr lang="en-gb"/>
            </a:defPPr>
            <a:lvl1pPr defTabSz="685771">
              <a:lnSpc>
                <a:spcPct val="90000"/>
              </a:lnSpc>
              <a:spcBef>
                <a:spcPct val="0"/>
              </a:spcBef>
              <a:buNone/>
              <a:defRPr sz="2159" b="1">
                <a:solidFill>
                  <a:srgbClr val="171796"/>
                </a:solidFill>
                <a:latin typeface="DINCond-Bold" pitchFamily="50" charset="0"/>
                <a:ea typeface="+mj-ea"/>
                <a:cs typeface="+mj-cs"/>
              </a:defRPr>
            </a:lvl1pPr>
          </a:lstStyle>
          <a:p>
            <a:pPr algn="l" rtl="0"/>
            <a:r>
              <a:rPr lang="en-gb" b="1" i="0" u="none" baseline="0"/>
              <a:t>Certified welding processes</a:t>
            </a:r>
          </a:p>
        </p:txBody>
      </p:sp>
      <p:grpSp>
        <p:nvGrpSpPr>
          <p:cNvPr id="8" name="Groep 7">
            <a:extLst>
              <a:ext uri="{FF2B5EF4-FFF2-40B4-BE49-F238E27FC236}">
                <a16:creationId xmlns:a16="http://schemas.microsoft.com/office/drawing/2014/main" id="{110EFCC7-589A-FA55-274B-A76933E68E48}"/>
              </a:ext>
            </a:extLst>
          </p:cNvPr>
          <p:cNvGrpSpPr/>
          <p:nvPr/>
        </p:nvGrpSpPr>
        <p:grpSpPr>
          <a:xfrm>
            <a:off x="1399932" y="2123328"/>
            <a:ext cx="5228380" cy="1004850"/>
            <a:chOff x="1399932" y="4162873"/>
            <a:chExt cx="5228380" cy="1004850"/>
          </a:xfrm>
        </p:grpSpPr>
        <p:grpSp>
          <p:nvGrpSpPr>
            <p:cNvPr id="88" name="Groep 87">
              <a:extLst>
                <a:ext uri="{FF2B5EF4-FFF2-40B4-BE49-F238E27FC236}">
                  <a16:creationId xmlns:a16="http://schemas.microsoft.com/office/drawing/2014/main" id="{52C69878-E07A-A6C9-7675-81DB00B7B7D8}"/>
                </a:ext>
              </a:extLst>
            </p:cNvPr>
            <p:cNvGrpSpPr/>
            <p:nvPr/>
          </p:nvGrpSpPr>
          <p:grpSpPr>
            <a:xfrm>
              <a:off x="3028604" y="4162873"/>
              <a:ext cx="3599708" cy="1004850"/>
              <a:chOff x="-899687" y="5696366"/>
              <a:chExt cx="5046502" cy="1408718"/>
            </a:xfrm>
          </p:grpSpPr>
          <p:grpSp>
            <p:nvGrpSpPr>
              <p:cNvPr id="89" name="Groep 88">
                <a:extLst>
                  <a:ext uri="{FF2B5EF4-FFF2-40B4-BE49-F238E27FC236}">
                    <a16:creationId xmlns:a16="http://schemas.microsoft.com/office/drawing/2014/main" id="{C0B731B8-7E37-3591-0924-D4AA06481995}"/>
                  </a:ext>
                </a:extLst>
              </p:cNvPr>
              <p:cNvGrpSpPr/>
              <p:nvPr/>
            </p:nvGrpSpPr>
            <p:grpSpPr>
              <a:xfrm>
                <a:off x="-826141" y="5696366"/>
                <a:ext cx="4972956" cy="1034280"/>
                <a:chOff x="1456438" y="6906074"/>
                <a:chExt cx="4607460" cy="958264"/>
              </a:xfrm>
            </p:grpSpPr>
            <p:pic>
              <p:nvPicPr>
                <p:cNvPr id="95" name="Graphic 94">
                  <a:extLst>
                    <a:ext uri="{FF2B5EF4-FFF2-40B4-BE49-F238E27FC236}">
                      <a16:creationId xmlns:a16="http://schemas.microsoft.com/office/drawing/2014/main" id="{3EAD3E14-ACA0-EED9-8FDC-31153033C8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38" y="6906074"/>
                  <a:ext cx="774944" cy="958264"/>
                </a:xfrm>
                <a:prstGeom prst="rect">
                  <a:avLst/>
                </a:prstGeom>
              </p:spPr>
            </p:pic>
            <p:pic>
              <p:nvPicPr>
                <p:cNvPr id="96" name="Graphic 95">
                  <a:extLst>
                    <a:ext uri="{FF2B5EF4-FFF2-40B4-BE49-F238E27FC236}">
                      <a16:creationId xmlns:a16="http://schemas.microsoft.com/office/drawing/2014/main" id="{BAE99E2A-C19D-C89E-0406-D37486633D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10742" y="6906074"/>
                  <a:ext cx="874937" cy="958264"/>
                </a:xfrm>
                <a:prstGeom prst="rect">
                  <a:avLst/>
                </a:prstGeom>
              </p:spPr>
            </p:pic>
            <p:pic>
              <p:nvPicPr>
                <p:cNvPr id="97" name="Graphic 96">
                  <a:extLst>
                    <a:ext uri="{FF2B5EF4-FFF2-40B4-BE49-F238E27FC236}">
                      <a16:creationId xmlns:a16="http://schemas.microsoft.com/office/drawing/2014/main" id="{54E1D315-FCEE-BADC-7C90-02DE97C24C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78277" y="6906074"/>
                  <a:ext cx="858271" cy="958264"/>
                </a:xfrm>
                <a:prstGeom prst="rect">
                  <a:avLst/>
                </a:prstGeom>
              </p:spPr>
            </p:pic>
            <p:pic>
              <p:nvPicPr>
                <p:cNvPr id="98" name="Graphic 97">
                  <a:extLst>
                    <a:ext uri="{FF2B5EF4-FFF2-40B4-BE49-F238E27FC236}">
                      <a16:creationId xmlns:a16="http://schemas.microsoft.com/office/drawing/2014/main" id="{EB35EB91-1865-D824-9D97-A42D2942E7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55645" y="7001901"/>
                  <a:ext cx="1108253" cy="766611"/>
                </a:xfrm>
                <a:prstGeom prst="rect">
                  <a:avLst/>
                </a:prstGeom>
              </p:spPr>
            </p:pic>
          </p:grpSp>
          <p:grpSp>
            <p:nvGrpSpPr>
              <p:cNvPr id="90" name="Groep 89">
                <a:extLst>
                  <a:ext uri="{FF2B5EF4-FFF2-40B4-BE49-F238E27FC236}">
                    <a16:creationId xmlns:a16="http://schemas.microsoft.com/office/drawing/2014/main" id="{D7EBA9DE-F069-C14F-9B6E-5A92D98A5F6C}"/>
                  </a:ext>
                </a:extLst>
              </p:cNvPr>
              <p:cNvGrpSpPr/>
              <p:nvPr/>
            </p:nvGrpSpPr>
            <p:grpSpPr>
              <a:xfrm>
                <a:off x="-899687" y="6802265"/>
                <a:ext cx="4940172" cy="302819"/>
                <a:chOff x="1605316" y="8960873"/>
                <a:chExt cx="4940172" cy="302819"/>
              </a:xfrm>
            </p:grpSpPr>
            <p:sp>
              <p:nvSpPr>
                <p:cNvPr id="91" name="Titel 2">
                  <a:extLst>
                    <a:ext uri="{FF2B5EF4-FFF2-40B4-BE49-F238E27FC236}">
                      <a16:creationId xmlns:a16="http://schemas.microsoft.com/office/drawing/2014/main" id="{4DA7BD48-9FFA-4AA6-98EF-ABE483E0B91B}"/>
                    </a:ext>
                  </a:extLst>
                </p:cNvPr>
                <p:cNvSpPr txBox="1">
                  <a:spLocks/>
                </p:cNvSpPr>
                <p:nvPr/>
              </p:nvSpPr>
              <p:spPr>
                <a:xfrm>
                  <a:off x="1605316" y="8960873"/>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WPS</a:t>
                  </a:r>
                </a:p>
              </p:txBody>
            </p:sp>
            <p:sp>
              <p:nvSpPr>
                <p:cNvPr id="92" name="Titel 2">
                  <a:extLst>
                    <a:ext uri="{FF2B5EF4-FFF2-40B4-BE49-F238E27FC236}">
                      <a16:creationId xmlns:a16="http://schemas.microsoft.com/office/drawing/2014/main" id="{A4D9DF94-031A-5A30-A60D-4F2B706CB74F}"/>
                    </a:ext>
                  </a:extLst>
                </p:cNvPr>
                <p:cNvSpPr txBox="1">
                  <a:spLocks/>
                </p:cNvSpPr>
                <p:nvPr/>
              </p:nvSpPr>
              <p:spPr>
                <a:xfrm>
                  <a:off x="2852760" y="8960877"/>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PQR</a:t>
                  </a:r>
                </a:p>
              </p:txBody>
            </p:sp>
            <p:sp>
              <p:nvSpPr>
                <p:cNvPr id="93" name="Titel 2">
                  <a:extLst>
                    <a:ext uri="{FF2B5EF4-FFF2-40B4-BE49-F238E27FC236}">
                      <a16:creationId xmlns:a16="http://schemas.microsoft.com/office/drawing/2014/main" id="{43AFB42D-7B2F-2154-B4AF-1CF8870C8723}"/>
                    </a:ext>
                  </a:extLst>
                </p:cNvPr>
                <p:cNvSpPr txBox="1">
                  <a:spLocks/>
                </p:cNvSpPr>
                <p:nvPr/>
              </p:nvSpPr>
              <p:spPr>
                <a:xfrm>
                  <a:off x="4133544" y="8960873"/>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WPQ</a:t>
                  </a:r>
                </a:p>
              </p:txBody>
            </p:sp>
            <p:sp>
              <p:nvSpPr>
                <p:cNvPr id="94" name="Titel 2">
                  <a:extLst>
                    <a:ext uri="{FF2B5EF4-FFF2-40B4-BE49-F238E27FC236}">
                      <a16:creationId xmlns:a16="http://schemas.microsoft.com/office/drawing/2014/main" id="{93F7E7B1-D045-849B-B5DD-DB80A55AA06A}"/>
                    </a:ext>
                  </a:extLst>
                </p:cNvPr>
                <p:cNvSpPr txBox="1">
                  <a:spLocks/>
                </p:cNvSpPr>
                <p:nvPr/>
              </p:nvSpPr>
              <p:spPr>
                <a:xfrm>
                  <a:off x="5561980" y="8960873"/>
                  <a:ext cx="983508" cy="302815"/>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Weld log list</a:t>
                  </a:r>
                </a:p>
              </p:txBody>
            </p:sp>
          </p:grpSp>
        </p:grpSp>
        <p:sp>
          <p:nvSpPr>
            <p:cNvPr id="106" name="Titel 2">
              <a:extLst>
                <a:ext uri="{FF2B5EF4-FFF2-40B4-BE49-F238E27FC236}">
                  <a16:creationId xmlns:a16="http://schemas.microsoft.com/office/drawing/2014/main" id="{4179DB2E-E526-D6CE-2C03-0EA7A92DAD0F}"/>
                </a:ext>
              </a:extLst>
            </p:cNvPr>
            <p:cNvSpPr txBox="1">
              <a:spLocks/>
            </p:cNvSpPr>
            <p:nvPr/>
          </p:nvSpPr>
          <p:spPr>
            <a:xfrm>
              <a:off x="1776729" y="5032831"/>
              <a:ext cx="701544" cy="53777"/>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Weld map</a:t>
              </a:r>
            </a:p>
          </p:txBody>
        </p:sp>
        <p:pic>
          <p:nvPicPr>
            <p:cNvPr id="22" name="Graphic 21">
              <a:extLst>
                <a:ext uri="{FF2B5EF4-FFF2-40B4-BE49-F238E27FC236}">
                  <a16:creationId xmlns:a16="http://schemas.microsoft.com/office/drawing/2014/main" id="{03E0DABC-AB8B-7C3C-F2B5-0F32672DE4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99932" y="4185737"/>
              <a:ext cx="1428038" cy="725986"/>
            </a:xfrm>
            <a:prstGeom prst="rect">
              <a:avLst/>
            </a:prstGeom>
          </p:spPr>
        </p:pic>
      </p:grpSp>
      <p:sp>
        <p:nvSpPr>
          <p:cNvPr id="2" name="Rechthoek 1">
            <a:extLst>
              <a:ext uri="{FF2B5EF4-FFF2-40B4-BE49-F238E27FC236}">
                <a16:creationId xmlns:a16="http://schemas.microsoft.com/office/drawing/2014/main" id="{934D51FB-0F19-A548-6743-D22904387FC8}"/>
              </a:ext>
            </a:extLst>
          </p:cNvPr>
          <p:cNvSpPr/>
          <p:nvPr/>
        </p:nvSpPr>
        <p:spPr>
          <a:xfrm>
            <a:off x="1187306" y="3522177"/>
            <a:ext cx="8125978" cy="1841457"/>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grpSp>
        <p:nvGrpSpPr>
          <p:cNvPr id="49" name="Groep 48">
            <a:extLst>
              <a:ext uri="{FF2B5EF4-FFF2-40B4-BE49-F238E27FC236}">
                <a16:creationId xmlns:a16="http://schemas.microsoft.com/office/drawing/2014/main" id="{9B62A6CE-091C-5464-2C75-D1947CC42463}"/>
              </a:ext>
            </a:extLst>
          </p:cNvPr>
          <p:cNvGrpSpPr/>
          <p:nvPr/>
        </p:nvGrpSpPr>
        <p:grpSpPr>
          <a:xfrm>
            <a:off x="1223215" y="4090629"/>
            <a:ext cx="7993125" cy="1008839"/>
            <a:chOff x="242880" y="8762297"/>
            <a:chExt cx="8596232" cy="1084960"/>
          </a:xfrm>
        </p:grpSpPr>
        <p:sp>
          <p:nvSpPr>
            <p:cNvPr id="50" name="Titel 2">
              <a:extLst>
                <a:ext uri="{FF2B5EF4-FFF2-40B4-BE49-F238E27FC236}">
                  <a16:creationId xmlns:a16="http://schemas.microsoft.com/office/drawing/2014/main" id="{98BED905-20A0-9154-D419-6952DF2F3CB8}"/>
                </a:ext>
              </a:extLst>
            </p:cNvPr>
            <p:cNvSpPr txBox="1">
              <a:spLocks/>
            </p:cNvSpPr>
            <p:nvPr/>
          </p:nvSpPr>
          <p:spPr>
            <a:xfrm>
              <a:off x="1469099"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X-ray Inspection</a:t>
              </a:r>
            </a:p>
          </p:txBody>
        </p:sp>
        <p:sp>
          <p:nvSpPr>
            <p:cNvPr id="51" name="Titel 2">
              <a:extLst>
                <a:ext uri="{FF2B5EF4-FFF2-40B4-BE49-F238E27FC236}">
                  <a16:creationId xmlns:a16="http://schemas.microsoft.com/office/drawing/2014/main" id="{6295A81B-D18F-6396-8507-08CA511847B2}"/>
                </a:ext>
              </a:extLst>
            </p:cNvPr>
            <p:cNvSpPr txBox="1">
              <a:spLocks/>
            </p:cNvSpPr>
            <p:nvPr/>
          </p:nvSpPr>
          <p:spPr>
            <a:xfrm>
              <a:off x="3921537"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Ferrite-content measurement</a:t>
              </a:r>
            </a:p>
          </p:txBody>
        </p:sp>
        <p:sp>
          <p:nvSpPr>
            <p:cNvPr id="52" name="Titel 2">
              <a:extLst>
                <a:ext uri="{FF2B5EF4-FFF2-40B4-BE49-F238E27FC236}">
                  <a16:creationId xmlns:a16="http://schemas.microsoft.com/office/drawing/2014/main" id="{92ACD8EA-965A-235B-3705-850D3AEF7DF3}"/>
                </a:ext>
              </a:extLst>
            </p:cNvPr>
            <p:cNvSpPr txBox="1">
              <a:spLocks/>
            </p:cNvSpPr>
            <p:nvPr/>
          </p:nvSpPr>
          <p:spPr>
            <a:xfrm>
              <a:off x="7600190"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Hydrostatic pressure test</a:t>
              </a:r>
            </a:p>
          </p:txBody>
        </p:sp>
        <p:sp>
          <p:nvSpPr>
            <p:cNvPr id="53" name="Titel 2">
              <a:extLst>
                <a:ext uri="{FF2B5EF4-FFF2-40B4-BE49-F238E27FC236}">
                  <a16:creationId xmlns:a16="http://schemas.microsoft.com/office/drawing/2014/main" id="{ECA563E0-A98B-4EF1-6B68-FC89426E8445}"/>
                </a:ext>
              </a:extLst>
            </p:cNvPr>
            <p:cNvSpPr txBox="1">
              <a:spLocks/>
            </p:cNvSpPr>
            <p:nvPr/>
          </p:nvSpPr>
          <p:spPr>
            <a:xfrm>
              <a:off x="242880"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Visual Inspection</a:t>
              </a:r>
            </a:p>
          </p:txBody>
        </p:sp>
        <p:sp>
          <p:nvSpPr>
            <p:cNvPr id="54" name="Titel 2">
              <a:extLst>
                <a:ext uri="{FF2B5EF4-FFF2-40B4-BE49-F238E27FC236}">
                  <a16:creationId xmlns:a16="http://schemas.microsoft.com/office/drawing/2014/main" id="{6CE23BDF-7A16-6FAA-1E5D-986723F1A426}"/>
                </a:ext>
              </a:extLst>
            </p:cNvPr>
            <p:cNvSpPr txBox="1">
              <a:spLocks/>
            </p:cNvSpPr>
            <p:nvPr/>
          </p:nvSpPr>
          <p:spPr>
            <a:xfrm>
              <a:off x="2695318"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Dye penetrant testing</a:t>
              </a:r>
            </a:p>
          </p:txBody>
        </p:sp>
        <p:grpSp>
          <p:nvGrpSpPr>
            <p:cNvPr id="55" name="Groep 54">
              <a:extLst>
                <a:ext uri="{FF2B5EF4-FFF2-40B4-BE49-F238E27FC236}">
                  <a16:creationId xmlns:a16="http://schemas.microsoft.com/office/drawing/2014/main" id="{0EB9278E-4F70-5DD2-7C72-4919DED2C664}"/>
                </a:ext>
              </a:extLst>
            </p:cNvPr>
            <p:cNvGrpSpPr/>
            <p:nvPr/>
          </p:nvGrpSpPr>
          <p:grpSpPr>
            <a:xfrm>
              <a:off x="550431" y="8762297"/>
              <a:ext cx="7878551" cy="741380"/>
              <a:chOff x="-28361" y="8959559"/>
              <a:chExt cx="9286287" cy="873850"/>
            </a:xfrm>
          </p:grpSpPr>
          <p:pic>
            <p:nvPicPr>
              <p:cNvPr id="58" name="Graphic 57">
                <a:extLst>
                  <a:ext uri="{FF2B5EF4-FFF2-40B4-BE49-F238E27FC236}">
                    <a16:creationId xmlns:a16="http://schemas.microsoft.com/office/drawing/2014/main" id="{41DFF471-3F6E-DD3F-9121-DF5A3454843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8361" y="8959559"/>
                <a:ext cx="801885" cy="873850"/>
              </a:xfrm>
              <a:prstGeom prst="rect">
                <a:avLst/>
              </a:prstGeom>
            </p:spPr>
          </p:pic>
          <p:pic>
            <p:nvPicPr>
              <p:cNvPr id="59" name="Graphic 58">
                <a:extLst>
                  <a:ext uri="{FF2B5EF4-FFF2-40B4-BE49-F238E27FC236}">
                    <a16:creationId xmlns:a16="http://schemas.microsoft.com/office/drawing/2014/main" id="{F69FCD2F-6662-D79F-449E-1977CADC064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59486" y="8985261"/>
                <a:ext cx="873851" cy="822447"/>
              </a:xfrm>
              <a:prstGeom prst="rect">
                <a:avLst/>
              </a:prstGeom>
            </p:spPr>
          </p:pic>
          <p:pic>
            <p:nvPicPr>
              <p:cNvPr id="60" name="Graphic 59">
                <a:extLst>
                  <a:ext uri="{FF2B5EF4-FFF2-40B4-BE49-F238E27FC236}">
                    <a16:creationId xmlns:a16="http://schemas.microsoft.com/office/drawing/2014/main" id="{5E7F5BD2-C0A6-6316-F0E4-BD440B1A152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894154" y="9067362"/>
                <a:ext cx="750482" cy="657959"/>
              </a:xfrm>
              <a:prstGeom prst="rect">
                <a:avLst/>
              </a:prstGeom>
            </p:spPr>
          </p:pic>
          <p:pic>
            <p:nvPicPr>
              <p:cNvPr id="61" name="Graphic 60">
                <a:extLst>
                  <a:ext uri="{FF2B5EF4-FFF2-40B4-BE49-F238E27FC236}">
                    <a16:creationId xmlns:a16="http://schemas.microsoft.com/office/drawing/2014/main" id="{09FCB8D8-A670-0269-FFCE-263D1DB1C88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61576" y="9129189"/>
                <a:ext cx="904692" cy="534592"/>
              </a:xfrm>
              <a:prstGeom prst="rect">
                <a:avLst/>
              </a:prstGeom>
            </p:spPr>
          </p:pic>
          <p:pic>
            <p:nvPicPr>
              <p:cNvPr id="62" name="Graphic 61">
                <a:extLst>
                  <a:ext uri="{FF2B5EF4-FFF2-40B4-BE49-F238E27FC236}">
                    <a16:creationId xmlns:a16="http://schemas.microsoft.com/office/drawing/2014/main" id="{2C24F87F-6DFF-5142-9A44-E8A2C1B49A2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764458" y="8995542"/>
                <a:ext cx="493468" cy="801886"/>
              </a:xfrm>
              <a:prstGeom prst="rect">
                <a:avLst/>
              </a:prstGeom>
            </p:spPr>
          </p:pic>
          <p:pic>
            <p:nvPicPr>
              <p:cNvPr id="63" name="Graphic 62">
                <a:extLst>
                  <a:ext uri="{FF2B5EF4-FFF2-40B4-BE49-F238E27FC236}">
                    <a16:creationId xmlns:a16="http://schemas.microsoft.com/office/drawing/2014/main" id="{0D084979-BFE3-3938-6589-9144FA948BC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151541" y="9091684"/>
                <a:ext cx="828675" cy="609600"/>
              </a:xfrm>
              <a:prstGeom prst="rect">
                <a:avLst/>
              </a:prstGeom>
            </p:spPr>
          </p:pic>
          <p:pic>
            <p:nvPicPr>
              <p:cNvPr id="64" name="Graphic 63">
                <a:extLst>
                  <a:ext uri="{FF2B5EF4-FFF2-40B4-BE49-F238E27FC236}">
                    <a16:creationId xmlns:a16="http://schemas.microsoft.com/office/drawing/2014/main" id="{8D401A48-0F17-29D0-4573-2E0B9B7BCC0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797863" y="8986909"/>
                <a:ext cx="647700" cy="819150"/>
              </a:xfrm>
              <a:prstGeom prst="rect">
                <a:avLst/>
              </a:prstGeom>
            </p:spPr>
          </p:pic>
        </p:grpSp>
        <p:sp>
          <p:nvSpPr>
            <p:cNvPr id="56" name="Titel 2">
              <a:extLst>
                <a:ext uri="{FF2B5EF4-FFF2-40B4-BE49-F238E27FC236}">
                  <a16:creationId xmlns:a16="http://schemas.microsoft.com/office/drawing/2014/main" id="{F54CBFBD-F8E4-3A21-F19B-61F7DC8A5D29}"/>
                </a:ext>
              </a:extLst>
            </p:cNvPr>
            <p:cNvSpPr txBox="1">
              <a:spLocks/>
            </p:cNvSpPr>
            <p:nvPr/>
          </p:nvSpPr>
          <p:spPr>
            <a:xfrm>
              <a:off x="5147756"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Positive material identification</a:t>
              </a:r>
            </a:p>
          </p:txBody>
        </p:sp>
        <p:sp>
          <p:nvSpPr>
            <p:cNvPr id="57" name="Titel 2">
              <a:extLst>
                <a:ext uri="{FF2B5EF4-FFF2-40B4-BE49-F238E27FC236}">
                  <a16:creationId xmlns:a16="http://schemas.microsoft.com/office/drawing/2014/main" id="{B7951F62-1A9E-EC72-D3C3-0647313F5958}"/>
                </a:ext>
              </a:extLst>
            </p:cNvPr>
            <p:cNvSpPr txBox="1">
              <a:spLocks/>
            </p:cNvSpPr>
            <p:nvPr/>
          </p:nvSpPr>
          <p:spPr>
            <a:xfrm>
              <a:off x="6373975" y="9614959"/>
              <a:ext cx="1238922" cy="232298"/>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Borescope inspection</a:t>
              </a:r>
            </a:p>
          </p:txBody>
        </p:sp>
      </p:grpSp>
      <p:sp>
        <p:nvSpPr>
          <p:cNvPr id="81" name="Tijdelijke aanduiding voor tekst 10">
            <a:extLst>
              <a:ext uri="{FF2B5EF4-FFF2-40B4-BE49-F238E27FC236}">
                <a16:creationId xmlns:a16="http://schemas.microsoft.com/office/drawing/2014/main" id="{4EE86BF6-CED9-DE17-4738-3DD33DF9A9DD}"/>
              </a:ext>
            </a:extLst>
          </p:cNvPr>
          <p:cNvSpPr txBox="1">
            <a:spLocks/>
          </p:cNvSpPr>
          <p:nvPr/>
        </p:nvSpPr>
        <p:spPr>
          <a:xfrm>
            <a:off x="661109" y="693307"/>
            <a:ext cx="3257306"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QUALITY IS PRIORITY</a:t>
            </a:r>
          </a:p>
        </p:txBody>
      </p:sp>
      <p:grpSp>
        <p:nvGrpSpPr>
          <p:cNvPr id="9" name="Groep 8">
            <a:extLst>
              <a:ext uri="{FF2B5EF4-FFF2-40B4-BE49-F238E27FC236}">
                <a16:creationId xmlns:a16="http://schemas.microsoft.com/office/drawing/2014/main" id="{FC99D14D-624F-585B-9412-62A9A50FD2FA}"/>
              </a:ext>
            </a:extLst>
          </p:cNvPr>
          <p:cNvGrpSpPr/>
          <p:nvPr/>
        </p:nvGrpSpPr>
        <p:grpSpPr>
          <a:xfrm>
            <a:off x="10810194" y="0"/>
            <a:ext cx="1062000" cy="931868"/>
            <a:chOff x="9156044" y="-21266"/>
            <a:chExt cx="1062000" cy="931868"/>
          </a:xfrm>
        </p:grpSpPr>
        <p:sp>
          <p:nvSpPr>
            <p:cNvPr id="12" name="Tijdelijke aanduiding voor tekst 131">
              <a:extLst>
                <a:ext uri="{FF2B5EF4-FFF2-40B4-BE49-F238E27FC236}">
                  <a16:creationId xmlns:a16="http://schemas.microsoft.com/office/drawing/2014/main" id="{2F805DF5-A542-E831-A83C-A08A0A919574}"/>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3" name="Afbeelding 12">
              <a:extLst>
                <a:ext uri="{FF2B5EF4-FFF2-40B4-BE49-F238E27FC236}">
                  <a16:creationId xmlns:a16="http://schemas.microsoft.com/office/drawing/2014/main" id="{9E4D838B-CCDB-D679-BE02-A2B62D6C8549}"/>
                </a:ext>
              </a:extLst>
            </p:cNvPr>
            <p:cNvPicPr>
              <a:picLocks noChangeAspect="1"/>
            </p:cNvPicPr>
            <p:nvPr/>
          </p:nvPicPr>
          <p:blipFill rotWithShape="1">
            <a:blip r:embed="rId3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14" name="!!Tekstvak 4">
            <a:extLst>
              <a:ext uri="{FF2B5EF4-FFF2-40B4-BE49-F238E27FC236}">
                <a16:creationId xmlns:a16="http://schemas.microsoft.com/office/drawing/2014/main" id="{5DAACEAE-30B0-9AC1-1335-F00C4C24E30D}"/>
              </a:ext>
            </a:extLst>
          </p:cNvPr>
          <p:cNvSpPr txBox="1"/>
          <p:nvPr/>
        </p:nvSpPr>
        <p:spPr>
          <a:xfrm>
            <a:off x="1184999" y="3518742"/>
            <a:ext cx="3456000" cy="504000"/>
          </a:xfrm>
          <a:prstGeom prst="rect">
            <a:avLst/>
          </a:prstGeom>
        </p:spPr>
        <p:txBody>
          <a:bodyPr vert="horz" lIns="216000" tIns="108000" rIns="98694" bIns="49347" rtlCol="0" anchor="ctr">
            <a:noAutofit/>
          </a:bodyPr>
          <a:lstStyle>
            <a:defPPr>
              <a:defRPr lang="en-gb"/>
            </a:defPPr>
            <a:lvl1pPr defTabSz="685771">
              <a:lnSpc>
                <a:spcPct val="90000"/>
              </a:lnSpc>
              <a:spcBef>
                <a:spcPct val="0"/>
              </a:spcBef>
              <a:buNone/>
              <a:defRPr sz="2159" b="1">
                <a:solidFill>
                  <a:srgbClr val="171796"/>
                </a:solidFill>
                <a:latin typeface="DINCond-Bold" pitchFamily="50" charset="0"/>
                <a:ea typeface="+mj-ea"/>
                <a:cs typeface="+mj-cs"/>
              </a:defRPr>
            </a:lvl1pPr>
          </a:lstStyle>
          <a:p>
            <a:pPr algn="l" rtl="0"/>
            <a:r>
              <a:rPr lang="en-gb" b="1" i="0" u="none" baseline="0"/>
              <a:t>Non-destructive testing</a:t>
            </a:r>
          </a:p>
        </p:txBody>
      </p:sp>
      <p:sp>
        <p:nvSpPr>
          <p:cNvPr id="4" name="Tijdelijke aanduiding voor dianummer 5">
            <a:extLst>
              <a:ext uri="{FF2B5EF4-FFF2-40B4-BE49-F238E27FC236}">
                <a16:creationId xmlns:a16="http://schemas.microsoft.com/office/drawing/2014/main" id="{97FA9FD7-E843-F397-3CA9-FE5BA3DB29C1}"/>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24</a:t>
            </a:fld>
            <a:endParaRPr lang="en-gb">
              <a:latin typeface="DINCond-Bold" pitchFamily="50" charset="0"/>
            </a:endParaRPr>
          </a:p>
        </p:txBody>
      </p:sp>
      <p:sp>
        <p:nvSpPr>
          <p:cNvPr id="11" name="Rechthoek 10">
            <a:extLst>
              <a:ext uri="{FF2B5EF4-FFF2-40B4-BE49-F238E27FC236}">
                <a16:creationId xmlns:a16="http://schemas.microsoft.com/office/drawing/2014/main" id="{C09D029B-79B2-068B-38B5-9DCCF9DAE1F4}"/>
              </a:ext>
            </a:extLst>
          </p:cNvPr>
          <p:cNvSpPr/>
          <p:nvPr/>
        </p:nvSpPr>
        <p:spPr>
          <a:xfrm>
            <a:off x="-4198" y="5159462"/>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15" name="Rechthoek 14">
            <a:extLst>
              <a:ext uri="{FF2B5EF4-FFF2-40B4-BE49-F238E27FC236}">
                <a16:creationId xmlns:a16="http://schemas.microsoft.com/office/drawing/2014/main" id="{D8C8D4A9-6474-5348-78F3-9C9A4E69F8FD}"/>
              </a:ext>
            </a:extLst>
          </p:cNvPr>
          <p:cNvSpPr/>
          <p:nvPr/>
        </p:nvSpPr>
        <p:spPr>
          <a:xfrm rot="5400000">
            <a:off x="-1058921" y="3324090"/>
            <a:ext cx="3460926"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16" name="Rechthoek 15">
            <a:extLst>
              <a:ext uri="{FF2B5EF4-FFF2-40B4-BE49-F238E27FC236}">
                <a16:creationId xmlns:a16="http://schemas.microsoft.com/office/drawing/2014/main" id="{4CC7E096-E75C-588E-FD40-CF52F505D659}"/>
              </a:ext>
            </a:extLst>
          </p:cNvPr>
          <p:cNvSpPr/>
          <p:nvPr/>
        </p:nvSpPr>
        <p:spPr>
          <a:xfrm>
            <a:off x="1" y="1488717"/>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24" name="Rechthoek 23">
            <a:extLst>
              <a:ext uri="{FF2B5EF4-FFF2-40B4-BE49-F238E27FC236}">
                <a16:creationId xmlns:a16="http://schemas.microsoft.com/office/drawing/2014/main" id="{E09D0D0E-186C-6322-5D20-F3ACF98EBC8F}"/>
              </a:ext>
            </a:extLst>
          </p:cNvPr>
          <p:cNvSpPr/>
          <p:nvPr/>
        </p:nvSpPr>
        <p:spPr>
          <a:xfrm>
            <a:off x="11411349" y="5159464"/>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25" name="Rechthoek 24">
            <a:extLst>
              <a:ext uri="{FF2B5EF4-FFF2-40B4-BE49-F238E27FC236}">
                <a16:creationId xmlns:a16="http://schemas.microsoft.com/office/drawing/2014/main" id="{32E2E314-8DD1-30B8-EFCC-CD642433248A}"/>
              </a:ext>
            </a:extLst>
          </p:cNvPr>
          <p:cNvSpPr/>
          <p:nvPr/>
        </p:nvSpPr>
        <p:spPr>
          <a:xfrm rot="5400000">
            <a:off x="9789995" y="3324093"/>
            <a:ext cx="3460926"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6" name="Rechthoek 25">
            <a:extLst>
              <a:ext uri="{FF2B5EF4-FFF2-40B4-BE49-F238E27FC236}">
                <a16:creationId xmlns:a16="http://schemas.microsoft.com/office/drawing/2014/main" id="{0054CEE5-66EE-A879-89A1-25BFB7A2B93F}"/>
              </a:ext>
            </a:extLst>
          </p:cNvPr>
          <p:cNvSpPr/>
          <p:nvPr/>
        </p:nvSpPr>
        <p:spPr>
          <a:xfrm>
            <a:off x="11415548" y="1488719"/>
            <a:ext cx="778759" cy="20982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a:p>
        </p:txBody>
      </p:sp>
      <p:sp>
        <p:nvSpPr>
          <p:cNvPr id="84" name="!!Tekstvak 4">
            <a:extLst>
              <a:ext uri="{FF2B5EF4-FFF2-40B4-BE49-F238E27FC236}">
                <a16:creationId xmlns:a16="http://schemas.microsoft.com/office/drawing/2014/main" id="{215FF615-DD5D-62E8-CA90-5F0A9FB1E44C}"/>
              </a:ext>
            </a:extLst>
          </p:cNvPr>
          <p:cNvSpPr txBox="1"/>
          <p:nvPr/>
        </p:nvSpPr>
        <p:spPr>
          <a:xfrm>
            <a:off x="9589227" y="3538257"/>
            <a:ext cx="1573225" cy="504000"/>
          </a:xfrm>
          <a:prstGeom prst="rect">
            <a:avLst/>
          </a:prstGeom>
        </p:spPr>
        <p:txBody>
          <a:bodyPr vert="horz" lIns="216000" tIns="108000" rIns="98694" bIns="49347" rtlCol="0" anchor="ctr">
            <a:noAutofit/>
          </a:bodyPr>
          <a:lstStyle>
            <a:defPPr>
              <a:defRPr lang="en-gb"/>
            </a:defPPr>
            <a:lvl1pPr defTabSz="685771">
              <a:lnSpc>
                <a:spcPct val="90000"/>
              </a:lnSpc>
              <a:spcBef>
                <a:spcPct val="0"/>
              </a:spcBef>
              <a:buNone/>
              <a:defRPr sz="2159" b="1">
                <a:solidFill>
                  <a:srgbClr val="171796"/>
                </a:solidFill>
                <a:latin typeface="DINCond-Bold" pitchFamily="50" charset="0"/>
                <a:ea typeface="+mj-ea"/>
                <a:cs typeface="+mj-cs"/>
              </a:defRPr>
            </a:lvl1pPr>
          </a:lstStyle>
          <a:p>
            <a:endParaRPr lang="en-gb" dirty="0"/>
          </a:p>
        </p:txBody>
      </p:sp>
      <p:sp>
        <p:nvSpPr>
          <p:cNvPr id="107" name="Titel 2">
            <a:extLst>
              <a:ext uri="{FF2B5EF4-FFF2-40B4-BE49-F238E27FC236}">
                <a16:creationId xmlns:a16="http://schemas.microsoft.com/office/drawing/2014/main" id="{6E8E6355-F0A9-E528-088C-BC6FCB3930C4}"/>
              </a:ext>
            </a:extLst>
          </p:cNvPr>
          <p:cNvSpPr txBox="1">
            <a:spLocks/>
          </p:cNvSpPr>
          <p:nvPr/>
        </p:nvSpPr>
        <p:spPr>
          <a:xfrm>
            <a:off x="9924807" y="2939063"/>
            <a:ext cx="701544" cy="216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756" b="1" i="0" u="none" baseline="0">
                <a:solidFill>
                  <a:srgbClr val="171796"/>
                </a:solidFill>
                <a:latin typeface="DINNextW01-Regular" panose="020B0503020203050203" pitchFamily="34" charset="0"/>
                <a:ea typeface="DINNextW01-Regular" panose="020B0503020203050203" pitchFamily="34" charset="0"/>
                <a:cs typeface="DINNextW01-Regular" panose="020B0503020203050203" pitchFamily="34" charset="0"/>
              </a:rPr>
              <a:t>G(A)MP</a:t>
            </a:r>
          </a:p>
        </p:txBody>
      </p:sp>
      <p:pic>
        <p:nvPicPr>
          <p:cNvPr id="20" name="Graphic 19">
            <a:extLst>
              <a:ext uri="{FF2B5EF4-FFF2-40B4-BE49-F238E27FC236}">
                <a16:creationId xmlns:a16="http://schemas.microsoft.com/office/drawing/2014/main" id="{96CDC9A6-893E-D82D-B064-24B908DEE7D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371905" y="2043302"/>
            <a:ext cx="857250" cy="753097"/>
          </a:xfrm>
          <a:prstGeom prst="rect">
            <a:avLst/>
          </a:prstGeom>
        </p:spPr>
      </p:pic>
      <p:pic>
        <p:nvPicPr>
          <p:cNvPr id="105" name="Graphic 104">
            <a:extLst>
              <a:ext uri="{FF2B5EF4-FFF2-40B4-BE49-F238E27FC236}">
                <a16:creationId xmlns:a16="http://schemas.microsoft.com/office/drawing/2014/main" id="{AEA8BB3F-2A48-139C-859F-7A67FD1FB351}"/>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68917" y="2192302"/>
            <a:ext cx="570024" cy="714537"/>
          </a:xfrm>
          <a:prstGeom prst="rect">
            <a:avLst/>
          </a:prstGeom>
        </p:spPr>
      </p:pic>
    </p:spTree>
    <p:extLst>
      <p:ext uri="{BB962C8B-B14F-4D97-AF65-F5344CB8AC3E}">
        <p14:creationId xmlns:p14="http://schemas.microsoft.com/office/powerpoint/2010/main" val="3341387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p:cTn id="7" dur="750" fill="hold"/>
                                        <p:tgtEl>
                                          <p:spTgt spid="81">
                                            <p:bg/>
                                          </p:spTgt>
                                        </p:tgtEl>
                                        <p:attrNameLst>
                                          <p:attrName>ppt_x</p:attrName>
                                        </p:attrNameLst>
                                      </p:cBhvr>
                                      <p:tavLst>
                                        <p:tav tm="0">
                                          <p:val>
                                            <p:strVal val="#ppt_x"/>
                                          </p:val>
                                        </p:tav>
                                        <p:tav tm="100000">
                                          <p:val>
                                            <p:strVal val="#ppt_x"/>
                                          </p:val>
                                        </p:tav>
                                      </p:tavLst>
                                    </p:anim>
                                    <p:anim calcmode="lin" valueType="num">
                                      <p:cBhvr>
                                        <p:cTn id="8" dur="750" fill="hold"/>
                                        <p:tgtEl>
                                          <p:spTgt spid="81">
                                            <p:bg/>
                                          </p:spTgt>
                                        </p:tgtEl>
                                        <p:attrNameLst>
                                          <p:attrName>ppt_y</p:attrName>
                                        </p:attrNameLst>
                                      </p:cBhvr>
                                      <p:tavLst>
                                        <p:tav tm="0">
                                          <p:val>
                                            <p:strVal val="#ppt_y+#ppt_h/2"/>
                                          </p:val>
                                        </p:tav>
                                        <p:tav tm="100000">
                                          <p:val>
                                            <p:strVal val="#ppt_y"/>
                                          </p:val>
                                        </p:tav>
                                      </p:tavLst>
                                    </p:anim>
                                    <p:anim calcmode="lin" valueType="num">
                                      <p:cBhvr>
                                        <p:cTn id="9" dur="750" fill="hold"/>
                                        <p:tgtEl>
                                          <p:spTgt spid="81">
                                            <p:bg/>
                                          </p:spTgt>
                                        </p:tgtEl>
                                        <p:attrNameLst>
                                          <p:attrName>ppt_w</p:attrName>
                                        </p:attrNameLst>
                                      </p:cBhvr>
                                      <p:tavLst>
                                        <p:tav tm="0">
                                          <p:val>
                                            <p:strVal val="#ppt_w"/>
                                          </p:val>
                                        </p:tav>
                                        <p:tav tm="100000">
                                          <p:val>
                                            <p:strVal val="#ppt_w"/>
                                          </p:val>
                                        </p:tav>
                                      </p:tavLst>
                                    </p:anim>
                                    <p:anim calcmode="lin" valueType="num">
                                      <p:cBhvr>
                                        <p:cTn id="10" dur="750" fill="hold"/>
                                        <p:tgtEl>
                                          <p:spTgt spid="81">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81">
                                            <p:txEl>
                                              <p:pRg st="0" end="0"/>
                                            </p:txEl>
                                          </p:spTgt>
                                        </p:tgtEl>
                                        <p:attrNameLst>
                                          <p:attrName>style.visibility</p:attrName>
                                        </p:attrNameLst>
                                      </p:cBhvr>
                                      <p:to>
                                        <p:strVal val="visible"/>
                                      </p:to>
                                    </p:set>
                                    <p:animEffect transition="in" filter="wipe(right)">
                                      <p:cBhvr>
                                        <p:cTn id="13" dur="500"/>
                                        <p:tgtEl>
                                          <p:spTgt spid="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17" presetClass="entr" presetSubtype="4" fill="hold" nodeType="withEffect">
                  <p:stCondLst>
                    <p:cond delay="3000"/>
                  </p:stCondLst>
                  <p:childTnLst>
                    <p:set>
                      <p:cBhvr>
                        <p:cTn dur="1" fill="hold">
                          <p:stCondLst>
                            <p:cond delay="0"/>
                          </p:stCondLst>
                        </p:cTn>
                        <p:tgtEl>
                          <p:spTgt spid="81"/>
                        </p:tgtEl>
                        <p:attrNameLst>
                          <p:attrName>style.visibility</p:attrName>
                        </p:attrNameLst>
                      </p:cBhvr>
                      <p:to>
                        <p:strVal val="visible"/>
                      </p:to>
                    </p:set>
                    <p:anim calcmode="lin" valueType="num">
                      <p:cBhvr>
                        <p:cTn dur="750" fill="hold"/>
                        <p:tgtEl>
                          <p:spTgt spid="81"/>
                        </p:tgtEl>
                        <p:attrNameLst>
                          <p:attrName>ppt_x</p:attrName>
                        </p:attrNameLst>
                      </p:cBhvr>
                      <p:tavLst>
                        <p:tav tm="0">
                          <p:val>
                            <p:strVal val="#ppt_x"/>
                          </p:val>
                        </p:tav>
                        <p:tav tm="100000">
                          <p:val>
                            <p:strVal val="#ppt_x"/>
                          </p:val>
                        </p:tav>
                      </p:tavLst>
                    </p:anim>
                    <p:anim calcmode="lin" valueType="num">
                      <p:cBhvr>
                        <p:cTn dur="750" fill="hold"/>
                        <p:tgtEl>
                          <p:spTgt spid="81"/>
                        </p:tgtEl>
                        <p:attrNameLst>
                          <p:attrName>ppt_y</p:attrName>
                        </p:attrNameLst>
                      </p:cBhvr>
                      <p:tavLst>
                        <p:tav tm="0">
                          <p:val>
                            <p:strVal val="#ppt_y+#ppt_h/2"/>
                          </p:val>
                        </p:tav>
                        <p:tav tm="100000">
                          <p:val>
                            <p:strVal val="#ppt_y"/>
                          </p:val>
                        </p:tav>
                      </p:tavLst>
                    </p:anim>
                    <p:anim calcmode="lin" valueType="num">
                      <p:cBhvr>
                        <p:cTn dur="750" fill="hold"/>
                        <p:tgtEl>
                          <p:spTgt spid="81"/>
                        </p:tgtEl>
                        <p:attrNameLst>
                          <p:attrName>ppt_w</p:attrName>
                        </p:attrNameLst>
                      </p:cBhvr>
                      <p:tavLst>
                        <p:tav tm="0">
                          <p:val>
                            <p:strVal val="#ppt_w"/>
                          </p:val>
                        </p:tav>
                        <p:tav tm="100000">
                          <p:val>
                            <p:strVal val="#ppt_w"/>
                          </p:val>
                        </p:tav>
                      </p:tavLst>
                    </p:anim>
                    <p:anim calcmode="lin" valueType="num">
                      <p:cBhvr>
                        <p:cTn dur="750" fill="hold"/>
                        <p:tgtEl>
                          <p:spTgt spid="81"/>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81"/>
                        </p:tgtEl>
                        <p:attrNameLst>
                          <p:attrName>style.visibility</p:attrName>
                        </p:attrNameLst>
                      </p:cBhvr>
                      <p:to>
                        <p:strVal val="visible"/>
                      </p:to>
                    </p:set>
                    <p:animEffect transition="in" filter="wipe(right)">
                      <p:cBhvr>
                        <p:cTn dur="500"/>
                        <p:tgtEl>
                          <p:spTgt spid="81"/>
                        </p:tgtEl>
                      </p:cBhvr>
                    </p:animEffect>
                  </p:childTnLst>
                </p:cTn>
              </p:par>
            </p:tnLst>
          </p:tmpl>
        </p:tmplLst>
      </p:b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9D4E9A16-7A6D-A447-60DC-7E62847ECE03}"/>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1A808AD6-6C9B-2DFE-4D36-4FD9EB83F7E3}"/>
              </a:ext>
            </a:extLst>
          </p:cNvPr>
          <p:cNvSpPr/>
          <p:nvPr/>
        </p:nvSpPr>
        <p:spPr>
          <a:xfrm>
            <a:off x="319806" y="2191233"/>
            <a:ext cx="11872194" cy="396479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32" name="Picture 4">
            <a:extLst>
              <a:ext uri="{FF2B5EF4-FFF2-40B4-BE49-F238E27FC236}">
                <a16:creationId xmlns:a16="http://schemas.microsoft.com/office/drawing/2014/main" id="{D648F31E-7BB7-921E-462C-FAAB36725BF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8995617" y="4284298"/>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145AEBF7-782C-84AD-FF48-67F2F9FF5E3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p:blipFill>
        <p:spPr bwMode="auto">
          <a:xfrm>
            <a:off x="6164255" y="4284299"/>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F7D0CDC6-8848-6956-CD9C-FD6F5692B9A0}"/>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p:blipFill>
        <p:spPr bwMode="auto">
          <a:xfrm>
            <a:off x="3334527" y="4289900"/>
            <a:ext cx="2617200" cy="13495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73C56A8-C3FD-E9BE-3B9F-52CB9785466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p:blipFill>
        <p:spPr bwMode="auto">
          <a:xfrm>
            <a:off x="517689" y="4289899"/>
            <a:ext cx="2620800" cy="13514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5BFCF340-29A0-9407-53CF-C1CBC8D3EC3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p:blipFill>
        <p:spPr bwMode="auto">
          <a:xfrm>
            <a:off x="8989297" y="2390376"/>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B5DEDA52-9CD2-6143-CA4A-A9C7750D10F6}"/>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6164659" y="2390911"/>
            <a:ext cx="2620800" cy="1351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BC8CB93-741F-900B-0D6C-794911AF8129}"/>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3334527" y="2396512"/>
            <a:ext cx="2617200" cy="13495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6636A37-D053-F77D-9BBD-CB177739C358}"/>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518093" y="2396511"/>
            <a:ext cx="2620800" cy="1351412"/>
          </a:xfrm>
          <a:prstGeom prst="rect">
            <a:avLst/>
          </a:prstGeom>
          <a:noFill/>
          <a:extLst>
            <a:ext uri="{909E8E84-426E-40DD-AFC4-6F175D3DCCD1}">
              <a14:hiddenFill xmlns:a14="http://schemas.microsoft.com/office/drawing/2010/main">
                <a:solidFill>
                  <a:srgbClr val="FFFFFF"/>
                </a:solidFill>
              </a14:hiddenFill>
            </a:ext>
          </a:extLst>
        </p:spPr>
      </p:pic>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25</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2896645"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SUCCESS STORIES</a:t>
            </a:r>
          </a:p>
        </p:txBody>
      </p:sp>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 name="Tijdelijke aanduiding voor tekst 10">
            <a:extLst>
              <a:ext uri="{FF2B5EF4-FFF2-40B4-BE49-F238E27FC236}">
                <a16:creationId xmlns:a16="http://schemas.microsoft.com/office/drawing/2014/main" id="{D54DE408-BCF2-4581-5A2B-4722DD1F0E36}"/>
              </a:ext>
            </a:extLst>
          </p:cNvPr>
          <p:cNvSpPr txBox="1">
            <a:spLocks/>
          </p:cNvSpPr>
          <p:nvPr/>
        </p:nvSpPr>
        <p:spPr>
          <a:xfrm>
            <a:off x="516870"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Mobile bioreactor units</a:t>
            </a:r>
          </a:p>
        </p:txBody>
      </p:sp>
      <p:sp>
        <p:nvSpPr>
          <p:cNvPr id="12" name="Tijdelijke aanduiding voor tekst 10">
            <a:extLst>
              <a:ext uri="{FF2B5EF4-FFF2-40B4-BE49-F238E27FC236}">
                <a16:creationId xmlns:a16="http://schemas.microsoft.com/office/drawing/2014/main" id="{E05A7E31-17E3-E814-CA27-A1757E35F2B9}"/>
              </a:ext>
            </a:extLst>
          </p:cNvPr>
          <p:cNvSpPr txBox="1">
            <a:spLocks/>
          </p:cNvSpPr>
          <p:nvPr/>
        </p:nvSpPr>
        <p:spPr>
          <a:xfrm>
            <a:off x="6158754"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0" i="0" u="none" baseline="0"/>
              <a:t>Mobile pre-mixing product line + CIP</a:t>
            </a:r>
            <a:endParaRPr lang="en-gb" dirty="0">
              <a:latin typeface="DINCond-Bold" pitchFamily="50" charset="0"/>
            </a:endParaRPr>
          </a:p>
        </p:txBody>
      </p:sp>
      <p:sp>
        <p:nvSpPr>
          <p:cNvPr id="13" name="Tijdelijke aanduiding voor tekst 10">
            <a:extLst>
              <a:ext uri="{FF2B5EF4-FFF2-40B4-BE49-F238E27FC236}">
                <a16:creationId xmlns:a16="http://schemas.microsoft.com/office/drawing/2014/main" id="{43DFAFEB-B55D-845F-7DCB-A67FA444AE07}"/>
              </a:ext>
            </a:extLst>
          </p:cNvPr>
          <p:cNvSpPr txBox="1">
            <a:spLocks/>
          </p:cNvSpPr>
          <p:nvPr/>
        </p:nvSpPr>
        <p:spPr>
          <a:xfrm>
            <a:off x="3328207"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0" i="0" u="none" baseline="0"/>
              <a:t>ATEX-compliant pharma vessels</a:t>
            </a:r>
            <a:endParaRPr lang="en-gb" dirty="0">
              <a:latin typeface="DINCond-Bold" pitchFamily="50" charset="0"/>
            </a:endParaRPr>
          </a:p>
        </p:txBody>
      </p:sp>
      <p:sp>
        <p:nvSpPr>
          <p:cNvPr id="14" name="Tijdelijke aanduiding voor tekst 10">
            <a:extLst>
              <a:ext uri="{FF2B5EF4-FFF2-40B4-BE49-F238E27FC236}">
                <a16:creationId xmlns:a16="http://schemas.microsoft.com/office/drawing/2014/main" id="{AE922CCD-F169-1B22-DE9C-B27E1521F580}"/>
              </a:ext>
            </a:extLst>
          </p:cNvPr>
          <p:cNvSpPr txBox="1">
            <a:spLocks/>
          </p:cNvSpPr>
          <p:nvPr/>
        </p:nvSpPr>
        <p:spPr>
          <a:xfrm>
            <a:off x="513959"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Compact mobile CIP unit 100L</a:t>
            </a:r>
          </a:p>
        </p:txBody>
      </p:sp>
      <p:sp>
        <p:nvSpPr>
          <p:cNvPr id="18" name="Tijdelijke aanduiding voor tekst 10">
            <a:extLst>
              <a:ext uri="{FF2B5EF4-FFF2-40B4-BE49-F238E27FC236}">
                <a16:creationId xmlns:a16="http://schemas.microsoft.com/office/drawing/2014/main" id="{3C68FBEA-05F4-18C8-33FA-306FD0046D71}"/>
              </a:ext>
            </a:extLst>
          </p:cNvPr>
          <p:cNvSpPr txBox="1">
            <a:spLocks/>
          </p:cNvSpPr>
          <p:nvPr/>
        </p:nvSpPr>
        <p:spPr>
          <a:xfrm>
            <a:off x="8989297" y="5620728"/>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Mobile buffer vessels 250L</a:t>
            </a:r>
          </a:p>
        </p:txBody>
      </p:sp>
      <p:sp>
        <p:nvSpPr>
          <p:cNvPr id="19" name="Tijdelijke aanduiding voor tekst 10">
            <a:extLst>
              <a:ext uri="{FF2B5EF4-FFF2-40B4-BE49-F238E27FC236}">
                <a16:creationId xmlns:a16="http://schemas.microsoft.com/office/drawing/2014/main" id="{A6E7C26B-957A-FE8C-FDBC-45A0930E0C0B}"/>
              </a:ext>
            </a:extLst>
          </p:cNvPr>
          <p:cNvSpPr txBox="1">
            <a:spLocks/>
          </p:cNvSpPr>
          <p:nvPr/>
        </p:nvSpPr>
        <p:spPr>
          <a:xfrm>
            <a:off x="6162186"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0" i="0" u="none" baseline="0"/>
              <a:t>ATEX compliant vessels with TCU</a:t>
            </a:r>
            <a:endParaRPr lang="en-gb" dirty="0">
              <a:latin typeface="DINCond-Bold" pitchFamily="50" charset="0"/>
            </a:endParaRPr>
          </a:p>
        </p:txBody>
      </p:sp>
      <p:sp>
        <p:nvSpPr>
          <p:cNvPr id="20" name="Tijdelijke aanduiding voor tekst 10">
            <a:extLst>
              <a:ext uri="{FF2B5EF4-FFF2-40B4-BE49-F238E27FC236}">
                <a16:creationId xmlns:a16="http://schemas.microsoft.com/office/drawing/2014/main" id="{A5CD27D3-F22A-B311-4294-D1309F5271C6}"/>
              </a:ext>
            </a:extLst>
          </p:cNvPr>
          <p:cNvSpPr txBox="1">
            <a:spLocks/>
          </p:cNvSpPr>
          <p:nvPr/>
        </p:nvSpPr>
        <p:spPr>
          <a:xfrm>
            <a:off x="3331639"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Mobile vessels 600L</a:t>
            </a:r>
          </a:p>
        </p:txBody>
      </p:sp>
      <p:sp>
        <p:nvSpPr>
          <p:cNvPr id="22" name="Tijdelijke aanduiding voor tekst 10">
            <a:extLst>
              <a:ext uri="{FF2B5EF4-FFF2-40B4-BE49-F238E27FC236}">
                <a16:creationId xmlns:a16="http://schemas.microsoft.com/office/drawing/2014/main" id="{60513F9B-912A-EDBB-2CE2-941AB78B37B8}"/>
              </a:ext>
            </a:extLst>
          </p:cNvPr>
          <p:cNvSpPr txBox="1">
            <a:spLocks/>
          </p:cNvSpPr>
          <p:nvPr/>
        </p:nvSpPr>
        <p:spPr>
          <a:xfrm>
            <a:off x="8992729" y="3736724"/>
            <a:ext cx="2623520" cy="3393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0" i="0" u="none" baseline="0"/>
              <a:t>ATEX compliant pharma vessels</a:t>
            </a:r>
            <a:endParaRPr lang="en-gb" dirty="0">
              <a:latin typeface="DINCond-Bold" pitchFamily="50" charset="0"/>
            </a:endParaRPr>
          </a:p>
        </p:txBody>
      </p:sp>
      <mc:AlternateContent xmlns:mc="http://schemas.openxmlformats.org/markup-compatibility/2006" xmlns:pslz="http://schemas.microsoft.com/office/powerpoint/2016/slidezoom">
        <mc:Choice Requires="pslz">
          <p:graphicFrame>
            <p:nvGraphicFramePr>
              <p:cNvPr id="27" name="Diazoom 26">
                <a:extLst>
                  <a:ext uri="{FF2B5EF4-FFF2-40B4-BE49-F238E27FC236}">
                    <a16:creationId xmlns:a16="http://schemas.microsoft.com/office/drawing/2014/main" id="{5642DC6C-ECBA-0CA0-DE08-30ECDE2E2CD1}"/>
                  </a:ext>
                </a:extLst>
              </p:cNvPr>
              <p:cNvGraphicFramePr>
                <a:graphicFrameLocks noChangeAspect="1"/>
              </p:cNvGraphicFramePr>
              <p:nvPr>
                <p:extLst>
                  <p:ext uri="{D42A27DB-BD31-4B8C-83A1-F6EECF244321}">
                    <p14:modId xmlns:p14="http://schemas.microsoft.com/office/powerpoint/2010/main" val="3610609704"/>
                  </p:ext>
                </p:extLst>
              </p:nvPr>
            </p:nvGraphicFramePr>
            <p:xfrm>
              <a:off x="1288493" y="2532217"/>
              <a:ext cx="1080000" cy="1080000"/>
            </p:xfrm>
            <a:graphic>
              <a:graphicData uri="http://schemas.microsoft.com/office/powerpoint/2016/slidezoom">
                <pslz:sldZm>
                  <pslz:sldZmObj sldId="497" cId="1783778581">
                    <pslz:zmPr id="{FB87BFD8-1AB1-4E73-B39F-3009EEDE52D9}" imageType="cover" transitionDur="1000" showBg="0">
                      <p166:blipFill xmlns:p166="http://schemas.microsoft.com/office/powerpoint/2016/6/main">
                        <a:blip r:embed="rId13"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noFill/>
                        <a:ln>
                          <a:noFill/>
                        </a:ln>
                      </p166:spPr>
                    </pslz:zmPr>
                  </pslz:sldZmObj>
                </pslz:sldZm>
              </a:graphicData>
            </a:graphic>
          </p:graphicFrame>
        </mc:Choice>
        <mc:Fallback xmlns="">
          <p:pic>
            <p:nvPicPr>
              <p:cNvPr id="27" name="Diazoom 26">
                <a:hlinkClick r:id="rId14" action="ppaction://hlinksldjump"/>
                <a:extLst>
                  <a:ext uri="{FF2B5EF4-FFF2-40B4-BE49-F238E27FC236}">
                    <a16:creationId xmlns:a16="http://schemas.microsoft.com/office/drawing/2014/main" id="{5642DC6C-ECBA-0CA0-DE08-30ECDE2E2CD1}"/>
                  </a:ext>
                </a:extLst>
              </p:cNvPr>
              <p:cNvPicPr>
                <a:picLocks noGrp="1" noRot="1" noChangeAspect="1" noMove="1" noResize="1" noEditPoints="1" noAdjustHandles="1" noChangeArrowheads="1" noChangeShapeType="1"/>
              </p:cNvPicPr>
              <p:nvPr/>
            </p:nvPicPr>
            <p:blipFill>
              <a:blip r:embed="rId15" cstate="screen">
                <a:extLst>
                  <a:ext uri="{28A0092B-C50C-407E-A947-70E740481C1C}">
                    <a14:useLocalDpi xmlns:a14="http://schemas.microsoft.com/office/drawing/2010/main" val="0"/>
                  </a:ext>
                </a:extLst>
              </a:blip>
              <a:stretch>
                <a:fillRect/>
              </a:stretch>
            </p:blipFill>
            <p:spPr>
              <a:xfrm>
                <a:off x="1288493" y="2532217"/>
                <a:ext cx="1080000" cy="1080000"/>
              </a:xfrm>
              <a:prstGeom prst="rect">
                <a:avLst/>
              </a:prstGeom>
              <a:noFill/>
              <a:ln>
                <a:noFill/>
              </a:ln>
            </p:spPr>
          </p:pic>
        </mc:Fallback>
      </mc:AlternateContent>
      <mc:AlternateContent xmlns:mc="http://schemas.openxmlformats.org/markup-compatibility/2006" xmlns:pslz="http://schemas.microsoft.com/office/powerpoint/2016/slidezoom">
        <mc:Choice Requires="pslz">
          <p:graphicFrame>
            <p:nvGraphicFramePr>
              <p:cNvPr id="4" name="Diazoom 3">
                <a:extLst>
                  <a:ext uri="{FF2B5EF4-FFF2-40B4-BE49-F238E27FC236}">
                    <a16:creationId xmlns:a16="http://schemas.microsoft.com/office/drawing/2014/main" id="{04C15E9C-D4AD-97AC-E0EE-223CB3A0E500}"/>
                  </a:ext>
                </a:extLst>
              </p:cNvPr>
              <p:cNvGraphicFramePr>
                <a:graphicFrameLocks noChangeAspect="1"/>
              </p:cNvGraphicFramePr>
              <p:nvPr>
                <p:extLst>
                  <p:ext uri="{D42A27DB-BD31-4B8C-83A1-F6EECF244321}">
                    <p14:modId xmlns:p14="http://schemas.microsoft.com/office/powerpoint/2010/main" val="28405006"/>
                  </p:ext>
                </p:extLst>
              </p:nvPr>
            </p:nvGraphicFramePr>
            <p:xfrm>
              <a:off x="4103127" y="2531289"/>
              <a:ext cx="1080000" cy="1080000"/>
            </p:xfrm>
            <a:graphic>
              <a:graphicData uri="http://schemas.microsoft.com/office/powerpoint/2016/slidezoom">
                <pslz:sldZm>
                  <pslz:sldZmObj sldId="511" cId="2529464060">
                    <pslz:zmPr id="{0C29D267-D553-4B1C-9461-7CB309D5FE4F}"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4" name="Diazoom 3">
                <a:hlinkClick r:id="rId17" action="ppaction://hlinksldjump"/>
                <a:extLst>
                  <a:ext uri="{FF2B5EF4-FFF2-40B4-BE49-F238E27FC236}">
                    <a16:creationId xmlns:a16="http://schemas.microsoft.com/office/drawing/2014/main" id="{04C15E9C-D4AD-97AC-E0EE-223CB3A0E500}"/>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4103127" y="2531289"/>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6" name="Diazoom 5">
                <a:extLst>
                  <a:ext uri="{FF2B5EF4-FFF2-40B4-BE49-F238E27FC236}">
                    <a16:creationId xmlns:a16="http://schemas.microsoft.com/office/drawing/2014/main" id="{7923750A-9104-BCCB-3A1B-8FD93A73A5DE}"/>
                  </a:ext>
                </a:extLst>
              </p:cNvPr>
              <p:cNvGraphicFramePr>
                <a:graphicFrameLocks noChangeAspect="1"/>
              </p:cNvGraphicFramePr>
              <p:nvPr>
                <p:extLst>
                  <p:ext uri="{D42A27DB-BD31-4B8C-83A1-F6EECF244321}">
                    <p14:modId xmlns:p14="http://schemas.microsoft.com/office/powerpoint/2010/main" val="367570952"/>
                  </p:ext>
                </p:extLst>
              </p:nvPr>
            </p:nvGraphicFramePr>
            <p:xfrm>
              <a:off x="6935059" y="2526616"/>
              <a:ext cx="1080000" cy="1080000"/>
            </p:xfrm>
            <a:graphic>
              <a:graphicData uri="http://schemas.microsoft.com/office/powerpoint/2016/slidezoom">
                <pslz:sldZm>
                  <pslz:sldZmObj sldId="498" cId="1131099939">
                    <pslz:zmPr id="{8CDC99AE-6D5D-47A4-9D0A-C77BFFED2D54}" imageType="cover" transitionDur="1000">
                      <p166:blipFill xmlns:p166="http://schemas.microsoft.com/office/powerpoint/2016/6/main">
                        <a:blip r:embed="rId18"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6" name="Diazoom 5">
                <a:hlinkClick r:id="rId19" action="ppaction://hlinksldjump"/>
                <a:extLst>
                  <a:ext uri="{FF2B5EF4-FFF2-40B4-BE49-F238E27FC236}">
                    <a16:creationId xmlns:a16="http://schemas.microsoft.com/office/drawing/2014/main" id="{7923750A-9104-BCCB-3A1B-8FD93A73A5DE}"/>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6935059" y="2526616"/>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 name="Diazoom 8">
                <a:extLst>
                  <a:ext uri="{FF2B5EF4-FFF2-40B4-BE49-F238E27FC236}">
                    <a16:creationId xmlns:a16="http://schemas.microsoft.com/office/drawing/2014/main" id="{64EDE693-3723-8A7D-690E-4D80E4512505}"/>
                  </a:ext>
                </a:extLst>
              </p:cNvPr>
              <p:cNvGraphicFramePr>
                <a:graphicFrameLocks noChangeAspect="1"/>
              </p:cNvGraphicFramePr>
              <p:nvPr>
                <p:extLst>
                  <p:ext uri="{D42A27DB-BD31-4B8C-83A1-F6EECF244321}">
                    <p14:modId xmlns:p14="http://schemas.microsoft.com/office/powerpoint/2010/main" val="3506665307"/>
                  </p:ext>
                </p:extLst>
              </p:nvPr>
            </p:nvGraphicFramePr>
            <p:xfrm>
              <a:off x="9759697" y="2526081"/>
              <a:ext cx="1080000" cy="1080000"/>
            </p:xfrm>
            <a:graphic>
              <a:graphicData uri="http://schemas.microsoft.com/office/powerpoint/2016/slidezoom">
                <pslz:sldZm>
                  <pslz:sldZmObj sldId="499" cId="1258820118">
                    <pslz:zmPr id="{B3CC77AD-35D9-4442-80B4-88014B158142}" imageType="cover" transitionDur="1000">
                      <p166:blipFill xmlns:p166="http://schemas.microsoft.com/office/powerpoint/2016/6/main">
                        <a:blip r:embed="rId18"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9" name="Diazoom 8">
                <a:hlinkClick r:id="rId20" action="ppaction://hlinksldjump"/>
                <a:extLst>
                  <a:ext uri="{FF2B5EF4-FFF2-40B4-BE49-F238E27FC236}">
                    <a16:creationId xmlns:a16="http://schemas.microsoft.com/office/drawing/2014/main" id="{64EDE693-3723-8A7D-690E-4D80E4512505}"/>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9759697" y="2526081"/>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1" name="Diazoom 10">
                <a:extLst>
                  <a:ext uri="{FF2B5EF4-FFF2-40B4-BE49-F238E27FC236}">
                    <a16:creationId xmlns:a16="http://schemas.microsoft.com/office/drawing/2014/main" id="{8A336790-8CC8-D22C-B495-67B6F9CACB69}"/>
                  </a:ext>
                </a:extLst>
              </p:cNvPr>
              <p:cNvGraphicFramePr>
                <a:graphicFrameLocks noChangeAspect="1"/>
              </p:cNvGraphicFramePr>
              <p:nvPr>
                <p:extLst>
                  <p:ext uri="{D42A27DB-BD31-4B8C-83A1-F6EECF244321}">
                    <p14:modId xmlns:p14="http://schemas.microsoft.com/office/powerpoint/2010/main" val="3129678670"/>
                  </p:ext>
                </p:extLst>
              </p:nvPr>
            </p:nvGraphicFramePr>
            <p:xfrm>
              <a:off x="1288089" y="4425605"/>
              <a:ext cx="1080000" cy="1080000"/>
            </p:xfrm>
            <a:graphic>
              <a:graphicData uri="http://schemas.microsoft.com/office/powerpoint/2016/slidezoom">
                <pslz:sldZm>
                  <pslz:sldZmObj sldId="501" cId="2316058826">
                    <pslz:zmPr id="{04385536-4BF4-4735-93C8-9344E2EE767F}" imageType="cover" transitionDur="1000">
                      <p166:blipFill xmlns:p166="http://schemas.microsoft.com/office/powerpoint/2016/6/main">
                        <a:blip r:embed="rId18"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11" name="Diazoom 10">
                <a:hlinkClick r:id="rId21" action="ppaction://hlinksldjump"/>
                <a:extLst>
                  <a:ext uri="{FF2B5EF4-FFF2-40B4-BE49-F238E27FC236}">
                    <a16:creationId xmlns:a16="http://schemas.microsoft.com/office/drawing/2014/main" id="{8A336790-8CC8-D22C-B495-67B6F9CACB69}"/>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1288089" y="4425605"/>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7" name="Diazoom 16">
                <a:extLst>
                  <a:ext uri="{FF2B5EF4-FFF2-40B4-BE49-F238E27FC236}">
                    <a16:creationId xmlns:a16="http://schemas.microsoft.com/office/drawing/2014/main" id="{0A2F2A8F-4EE4-E2E8-A276-4A29EF9A38B8}"/>
                  </a:ext>
                </a:extLst>
              </p:cNvPr>
              <p:cNvGraphicFramePr>
                <a:graphicFrameLocks noChangeAspect="1"/>
              </p:cNvGraphicFramePr>
              <p:nvPr>
                <p:extLst>
                  <p:ext uri="{D42A27DB-BD31-4B8C-83A1-F6EECF244321}">
                    <p14:modId xmlns:p14="http://schemas.microsoft.com/office/powerpoint/2010/main" val="3258555533"/>
                  </p:ext>
                </p:extLst>
              </p:nvPr>
            </p:nvGraphicFramePr>
            <p:xfrm>
              <a:off x="4103127" y="4424677"/>
              <a:ext cx="1080000" cy="1080000"/>
            </p:xfrm>
            <a:graphic>
              <a:graphicData uri="http://schemas.microsoft.com/office/powerpoint/2016/slidezoom">
                <pslz:sldZm>
                  <pslz:sldZmObj sldId="513" cId="916370830">
                    <pslz:zmPr id="{16517183-C6C3-45A9-85C3-31322FEC790C}" imageType="cover" transitionDur="1000">
                      <p166:blipFill xmlns:p166="http://schemas.microsoft.com/office/powerpoint/2016/6/main">
                        <a:blip r:embed="rId18"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17" name="Diazoom 16">
                <a:hlinkClick r:id="rId22" action="ppaction://hlinksldjump"/>
                <a:extLst>
                  <a:ext uri="{FF2B5EF4-FFF2-40B4-BE49-F238E27FC236}">
                    <a16:creationId xmlns:a16="http://schemas.microsoft.com/office/drawing/2014/main" id="{0A2F2A8F-4EE4-E2E8-A276-4A29EF9A38B8}"/>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4103127" y="4424677"/>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3" name="Diazoom 22">
                <a:extLst>
                  <a:ext uri="{FF2B5EF4-FFF2-40B4-BE49-F238E27FC236}">
                    <a16:creationId xmlns:a16="http://schemas.microsoft.com/office/drawing/2014/main" id="{D93653DB-3BE3-2637-6867-A678708002A3}"/>
                  </a:ext>
                </a:extLst>
              </p:cNvPr>
              <p:cNvGraphicFramePr>
                <a:graphicFrameLocks noChangeAspect="1"/>
              </p:cNvGraphicFramePr>
              <p:nvPr>
                <p:extLst>
                  <p:ext uri="{D42A27DB-BD31-4B8C-83A1-F6EECF244321}">
                    <p14:modId xmlns:p14="http://schemas.microsoft.com/office/powerpoint/2010/main" val="1895927203"/>
                  </p:ext>
                </p:extLst>
              </p:nvPr>
            </p:nvGraphicFramePr>
            <p:xfrm>
              <a:off x="6934655" y="4420004"/>
              <a:ext cx="1080000" cy="1080000"/>
            </p:xfrm>
            <a:graphic>
              <a:graphicData uri="http://schemas.microsoft.com/office/powerpoint/2016/slidezoom">
                <pslz:sldZm>
                  <pslz:sldZmObj sldId="512" cId="3085367583">
                    <pslz:zmPr id="{839F836B-EAF4-47CC-B5D4-B0DA71357F9D}" imageType="cover" transitionDur="1000">
                      <p166:blipFill xmlns:p166="http://schemas.microsoft.com/office/powerpoint/2016/6/main">
                        <a:blip r:embed="rId18"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23" name="Diazoom 22">
                <a:hlinkClick r:id="rId23" action="ppaction://hlinksldjump"/>
                <a:extLst>
                  <a:ext uri="{FF2B5EF4-FFF2-40B4-BE49-F238E27FC236}">
                    <a16:creationId xmlns:a16="http://schemas.microsoft.com/office/drawing/2014/main" id="{D93653DB-3BE3-2637-6867-A678708002A3}"/>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6934655" y="4420004"/>
                <a:ext cx="1080000" cy="10800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5" name="Diazoom 24">
                <a:extLst>
                  <a:ext uri="{FF2B5EF4-FFF2-40B4-BE49-F238E27FC236}">
                    <a16:creationId xmlns:a16="http://schemas.microsoft.com/office/drawing/2014/main" id="{4B01757F-A3F1-B411-DF9F-FE70080E885E}"/>
                  </a:ext>
                </a:extLst>
              </p:cNvPr>
              <p:cNvGraphicFramePr>
                <a:graphicFrameLocks noChangeAspect="1"/>
              </p:cNvGraphicFramePr>
              <p:nvPr>
                <p:extLst>
                  <p:ext uri="{D42A27DB-BD31-4B8C-83A1-F6EECF244321}">
                    <p14:modId xmlns:p14="http://schemas.microsoft.com/office/powerpoint/2010/main" val="2509435672"/>
                  </p:ext>
                </p:extLst>
              </p:nvPr>
            </p:nvGraphicFramePr>
            <p:xfrm>
              <a:off x="9766017" y="4420003"/>
              <a:ext cx="1080000" cy="1080000"/>
            </p:xfrm>
            <a:graphic>
              <a:graphicData uri="http://schemas.microsoft.com/office/powerpoint/2016/slidezoom">
                <pslz:sldZm>
                  <pslz:sldZmObj sldId="500" cId="1135424339">
                    <pslz:zmPr id="{0063BA8F-C457-4B38-9C6B-9EA5FCB8C741}" imageType="cover" transitionDur="1000">
                      <p166:blipFill xmlns:p166="http://schemas.microsoft.com/office/powerpoint/2016/6/main">
                        <a:blip r:embed="rId16" cstate="screen">
                          <a:extLst>
                            <a:ext uri="{28A0092B-C50C-407E-A947-70E740481C1C}">
                              <a14:useLocalDpi xmlns:a14="http://schemas.microsoft.com/office/drawing/2010/main" val="0"/>
                            </a:ext>
                          </a:extLst>
                        </a:blip>
                        <a:stretch>
                          <a:fillRect/>
                        </a:stretch>
                      </p166:blipFill>
                      <p166:spPr xmlns:p166="http://schemas.microsoft.com/office/powerpoint/2016/6/main">
                        <a:xfrm>
                          <a:off x="0" y="0"/>
                          <a:ext cx="1080000" cy="1080000"/>
                        </a:xfrm>
                        <a:prstGeom prst="rect">
                          <a:avLst/>
                        </a:prstGeom>
                        <a:ln w="3175">
                          <a:noFill/>
                        </a:ln>
                      </p166:spPr>
                    </pslz:zmPr>
                  </pslz:sldZmObj>
                </pslz:sldZm>
              </a:graphicData>
            </a:graphic>
          </p:graphicFrame>
        </mc:Choice>
        <mc:Fallback xmlns="">
          <p:pic>
            <p:nvPicPr>
              <p:cNvPr id="25" name="Diazoom 24">
                <a:hlinkClick r:id="rId24" action="ppaction://hlinksldjump"/>
                <a:extLst>
                  <a:ext uri="{FF2B5EF4-FFF2-40B4-BE49-F238E27FC236}">
                    <a16:creationId xmlns:a16="http://schemas.microsoft.com/office/drawing/2014/main" id="{4B01757F-A3F1-B411-DF9F-FE70080E885E}"/>
                  </a:ext>
                </a:extLst>
              </p:cNvPr>
              <p:cNvPicPr>
                <a:picLocks noGrp="1" noRot="1" noChangeAspect="1" noMove="1" noResize="1" noEditPoints="1" noAdjustHandles="1" noChangeArrowheads="1" noChangeShapeType="1"/>
              </p:cNvPicPr>
              <p:nvPr/>
            </p:nvPicPr>
            <p:blipFill>
              <a:blip r:embed="rId18" cstate="screen">
                <a:extLst>
                  <a:ext uri="{28A0092B-C50C-407E-A947-70E740481C1C}">
                    <a14:useLocalDpi xmlns:a14="http://schemas.microsoft.com/office/drawing/2010/main" val="0"/>
                  </a:ext>
                </a:extLst>
              </a:blip>
              <a:stretch>
                <a:fillRect/>
              </a:stretch>
            </p:blipFill>
            <p:spPr>
              <a:xfrm>
                <a:off x="9766017" y="4420003"/>
                <a:ext cx="1080000" cy="1080000"/>
              </a:xfrm>
              <a:prstGeom prst="rect">
                <a:avLst/>
              </a:prstGeom>
              <a:ln w="3175">
                <a:noFill/>
              </a:ln>
            </p:spPr>
          </p:pic>
        </mc:Fallback>
      </mc:AlternateContent>
    </p:spTree>
    <p:extLst>
      <p:ext uri="{BB962C8B-B14F-4D97-AF65-F5344CB8AC3E}">
        <p14:creationId xmlns:p14="http://schemas.microsoft.com/office/powerpoint/2010/main" val="373279819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26</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8" y="693307"/>
            <a:ext cx="2727640" cy="588605"/>
          </a:xfrm>
          <a:prstGeom prst="rect">
            <a:avLst/>
          </a:prstGeom>
          <a:solidFill>
            <a:srgbClr val="171796"/>
          </a:solidFill>
        </p:spPr>
        <p:txBody>
          <a:bodyPr wrap="squar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dirty="0">
                <a:latin typeface="DINCond-Bold" pitchFamily="50" charset="0"/>
                <a:ea typeface="DINCond-Bold" pitchFamily="50" charset="0"/>
                <a:cs typeface="DINCond-Bold" pitchFamily="50" charset="0"/>
              </a:rPr>
              <a:t>OUR CUSTOMERS</a:t>
            </a:r>
          </a:p>
        </p:txBody>
      </p:sp>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69" name="Groep 68">
            <a:extLst>
              <a:ext uri="{FF2B5EF4-FFF2-40B4-BE49-F238E27FC236}">
                <a16:creationId xmlns:a16="http://schemas.microsoft.com/office/drawing/2014/main" id="{D3D38FB6-B2BA-A490-0C95-31D916C7488A}"/>
              </a:ext>
            </a:extLst>
          </p:cNvPr>
          <p:cNvGrpSpPr/>
          <p:nvPr/>
        </p:nvGrpSpPr>
        <p:grpSpPr>
          <a:xfrm>
            <a:off x="449412" y="2794733"/>
            <a:ext cx="11361006" cy="460859"/>
            <a:chOff x="-3843188" y="-2222359"/>
            <a:chExt cx="23477904" cy="952381"/>
          </a:xfrm>
        </p:grpSpPr>
        <p:pic>
          <p:nvPicPr>
            <p:cNvPr id="5" name="Afbeelding 4" descr="Afbeelding met Graphics, grafische vormgeving, Lettertype, symbool&#10;&#10;Automatisch gegenereerde beschrijving">
              <a:extLst>
                <a:ext uri="{FF2B5EF4-FFF2-40B4-BE49-F238E27FC236}">
                  <a16:creationId xmlns:a16="http://schemas.microsoft.com/office/drawing/2014/main" id="{2A25E4F5-0237-FD81-E622-4006E152143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146481" y="-2222359"/>
              <a:ext cx="1685714" cy="952381"/>
            </a:xfrm>
            <a:prstGeom prst="rect">
              <a:avLst/>
            </a:prstGeom>
          </p:spPr>
        </p:pic>
        <p:pic>
          <p:nvPicPr>
            <p:cNvPr id="9" name="Afbeelding 8" descr="Afbeelding met Lettertype, tekst, logo, Graphics&#10;&#10;Automatisch gegenereerde beschrijving">
              <a:extLst>
                <a:ext uri="{FF2B5EF4-FFF2-40B4-BE49-F238E27FC236}">
                  <a16:creationId xmlns:a16="http://schemas.microsoft.com/office/drawing/2014/main" id="{2FD83FFD-773C-8451-9C47-C70324D284E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343957" y="-2008074"/>
              <a:ext cx="2285714" cy="523810"/>
            </a:xfrm>
            <a:prstGeom prst="rect">
              <a:avLst/>
            </a:prstGeom>
          </p:spPr>
        </p:pic>
        <p:pic>
          <p:nvPicPr>
            <p:cNvPr id="15" name="Afbeelding 14" descr="Afbeelding met Lettertype, Graphics, grafische vormgeving, logo&#10;&#10;Automatisch gegenereerde beschrijving">
              <a:extLst>
                <a:ext uri="{FF2B5EF4-FFF2-40B4-BE49-F238E27FC236}">
                  <a16:creationId xmlns:a16="http://schemas.microsoft.com/office/drawing/2014/main" id="{85CAA7F6-3C6A-1289-4C08-C87998A1326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843188" y="-2222359"/>
              <a:ext cx="1828571" cy="952381"/>
            </a:xfrm>
            <a:prstGeom prst="rect">
              <a:avLst/>
            </a:prstGeom>
          </p:spPr>
        </p:pic>
        <p:pic>
          <p:nvPicPr>
            <p:cNvPr id="21" name="Afbeelding 20">
              <a:extLst>
                <a:ext uri="{FF2B5EF4-FFF2-40B4-BE49-F238E27FC236}">
                  <a16:creationId xmlns:a16="http://schemas.microsoft.com/office/drawing/2014/main" id="{C30151A9-D375-DB98-A731-96A9350237F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7349002" y="-1946169"/>
              <a:ext cx="2285714" cy="400000"/>
            </a:xfrm>
            <a:prstGeom prst="rect">
              <a:avLst/>
            </a:prstGeom>
          </p:spPr>
        </p:pic>
        <p:pic>
          <p:nvPicPr>
            <p:cNvPr id="25" name="Afbeelding 24" descr="Afbeelding met tekst, Lettertype, logo, symbool&#10;&#10;Automatisch gegenereerde beschrijving">
              <a:extLst>
                <a:ext uri="{FF2B5EF4-FFF2-40B4-BE49-F238E27FC236}">
                  <a16:creationId xmlns:a16="http://schemas.microsoft.com/office/drawing/2014/main" id="{666E650C-F69B-2CE6-9F5D-60755F4C1609}"/>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05003" y="-2050969"/>
              <a:ext cx="2286000" cy="609600"/>
            </a:xfrm>
            <a:prstGeom prst="rect">
              <a:avLst/>
            </a:prstGeom>
          </p:spPr>
        </p:pic>
        <p:pic>
          <p:nvPicPr>
            <p:cNvPr id="29" name="Afbeelding 28" descr="Afbeelding met tekst, Lettertype, logo, Graphics&#10;&#10;Automatisch gegenereerde beschrijving">
              <a:extLst>
                <a:ext uri="{FF2B5EF4-FFF2-40B4-BE49-F238E27FC236}">
                  <a16:creationId xmlns:a16="http://schemas.microsoft.com/office/drawing/2014/main" id="{1ED907C1-998A-AAD8-9D22-A736F723B605}"/>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497807" y="-2103356"/>
              <a:ext cx="2286000" cy="714375"/>
            </a:xfrm>
            <a:prstGeom prst="rect">
              <a:avLst/>
            </a:prstGeom>
          </p:spPr>
        </p:pic>
        <p:pic>
          <p:nvPicPr>
            <p:cNvPr id="33" name="Afbeelding 32" descr="Afbeelding met tekst, Lettertype, schermopname, Graphics&#10;&#10;Automatisch gegenereerde beschrijving">
              <a:extLst>
                <a:ext uri="{FF2B5EF4-FFF2-40B4-BE49-F238E27FC236}">
                  <a16:creationId xmlns:a16="http://schemas.microsoft.com/office/drawing/2014/main" id="{248465FA-5726-F234-EEAD-4AEE7215B81A}"/>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541433" y="-2069978"/>
              <a:ext cx="2285714" cy="647619"/>
            </a:xfrm>
            <a:prstGeom prst="rect">
              <a:avLst/>
            </a:prstGeom>
          </p:spPr>
        </p:pic>
        <p:pic>
          <p:nvPicPr>
            <p:cNvPr id="38" name="Afbeelding 37" descr="Afbeelding met Lettertype, Graphics, logo, grafische vormgeving&#10;&#10;Automatisch gegenereerde beschrijving">
              <a:extLst>
                <a:ext uri="{FF2B5EF4-FFF2-40B4-BE49-F238E27FC236}">
                  <a16:creationId xmlns:a16="http://schemas.microsoft.com/office/drawing/2014/main" id="{BEECAD4D-80FA-2F85-2DAB-E5B710DD7CD2}"/>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910337" y="-2222359"/>
              <a:ext cx="2114286" cy="952381"/>
            </a:xfrm>
            <a:prstGeom prst="rect">
              <a:avLst/>
            </a:prstGeom>
          </p:spPr>
        </p:pic>
        <p:pic>
          <p:nvPicPr>
            <p:cNvPr id="59" name="Afbeelding 58" descr="Afbeelding met Lettertype, tekst, logo, Graphics&#10;&#10;Automatisch gegenereerde beschrijving">
              <a:extLst>
                <a:ext uri="{FF2B5EF4-FFF2-40B4-BE49-F238E27FC236}">
                  <a16:creationId xmlns:a16="http://schemas.microsoft.com/office/drawing/2014/main" id="{FE2360C8-1392-EE78-E721-E0B0E8A5AFF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107813" y="-2174740"/>
              <a:ext cx="2285714" cy="857143"/>
            </a:xfrm>
            <a:prstGeom prst="rect">
              <a:avLst/>
            </a:prstGeom>
          </p:spPr>
        </p:pic>
      </p:grpSp>
      <p:grpSp>
        <p:nvGrpSpPr>
          <p:cNvPr id="72" name="Groep 71">
            <a:extLst>
              <a:ext uri="{FF2B5EF4-FFF2-40B4-BE49-F238E27FC236}">
                <a16:creationId xmlns:a16="http://schemas.microsoft.com/office/drawing/2014/main" id="{65B34E2F-52DE-4787-F7B9-03D20AFA8FF9}"/>
              </a:ext>
            </a:extLst>
          </p:cNvPr>
          <p:cNvGrpSpPr/>
          <p:nvPr/>
        </p:nvGrpSpPr>
        <p:grpSpPr>
          <a:xfrm>
            <a:off x="449412" y="5240066"/>
            <a:ext cx="11361006" cy="591244"/>
            <a:chOff x="-3843188" y="334888"/>
            <a:chExt cx="23477904" cy="1221826"/>
          </a:xfrm>
        </p:grpSpPr>
        <p:pic>
          <p:nvPicPr>
            <p:cNvPr id="3" name="Afbeelding 2" descr="Afbeelding met tekst, logo, Lettertype, symbool&#10;&#10;Automatisch gegenereerde beschrijving">
              <a:extLst>
                <a:ext uri="{FF2B5EF4-FFF2-40B4-BE49-F238E27FC236}">
                  <a16:creationId xmlns:a16="http://schemas.microsoft.com/office/drawing/2014/main" id="{B1B3B739-D26B-E8B4-D2F7-BDA4BC6E233A}"/>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51343" y="334888"/>
              <a:ext cx="1323810" cy="952381"/>
            </a:xfrm>
            <a:prstGeom prst="rect">
              <a:avLst/>
            </a:prstGeom>
          </p:spPr>
        </p:pic>
        <p:pic>
          <p:nvPicPr>
            <p:cNvPr id="11" name="Afbeelding 10" descr="Afbeelding met Lettertype, tekst, logo, Graphics&#10;&#10;Automatisch gegenereerde beschrijving">
              <a:extLst>
                <a:ext uri="{FF2B5EF4-FFF2-40B4-BE49-F238E27FC236}">
                  <a16:creationId xmlns:a16="http://schemas.microsoft.com/office/drawing/2014/main" id="{B2DCE9DC-9497-2EC1-FFCC-BC983C9EF0AA}"/>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178598" y="428456"/>
              <a:ext cx="1552381" cy="952381"/>
            </a:xfrm>
            <a:prstGeom prst="rect">
              <a:avLst/>
            </a:prstGeom>
          </p:spPr>
        </p:pic>
        <p:pic>
          <p:nvPicPr>
            <p:cNvPr id="13" name="Afbeelding 12" descr="Afbeelding met tekst, Graphics, logo, Lettertype&#10;&#10;Automatisch gegenereerde beschrijving">
              <a:extLst>
                <a:ext uri="{FF2B5EF4-FFF2-40B4-BE49-F238E27FC236}">
                  <a16:creationId xmlns:a16="http://schemas.microsoft.com/office/drawing/2014/main" id="{57E79FEB-A17F-3495-5D82-DB6EE9804F3D}"/>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437110" y="643600"/>
              <a:ext cx="2285714" cy="619048"/>
            </a:xfrm>
            <a:prstGeom prst="rect">
              <a:avLst/>
            </a:prstGeom>
          </p:spPr>
        </p:pic>
        <p:pic>
          <p:nvPicPr>
            <p:cNvPr id="19" name="Afbeelding 18" descr="Afbeelding met tekst, Lettertype, logo, Graphics&#10;&#10;Automatisch gegenereerde beschrijving">
              <a:extLst>
                <a:ext uri="{FF2B5EF4-FFF2-40B4-BE49-F238E27FC236}">
                  <a16:creationId xmlns:a16="http://schemas.microsoft.com/office/drawing/2014/main" id="{92F42E67-F90B-D0B2-DD8A-A185998872B5}"/>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6428955" y="626222"/>
              <a:ext cx="2285714" cy="600000"/>
            </a:xfrm>
            <a:prstGeom prst="rect">
              <a:avLst/>
            </a:prstGeom>
          </p:spPr>
        </p:pic>
        <p:pic>
          <p:nvPicPr>
            <p:cNvPr id="23" name="Afbeelding 22" descr="Afbeelding met tekst, Lettertype, logo, Graphics&#10;&#10;Automatisch gegenereerde beschrijving">
              <a:extLst>
                <a:ext uri="{FF2B5EF4-FFF2-40B4-BE49-F238E27FC236}">
                  <a16:creationId xmlns:a16="http://schemas.microsoft.com/office/drawing/2014/main" id="{354F96E6-583F-8B48-6799-010BDCA93DF0}"/>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11736455" y="842339"/>
              <a:ext cx="2286000" cy="714375"/>
            </a:xfrm>
            <a:prstGeom prst="rect">
              <a:avLst/>
            </a:prstGeom>
          </p:spPr>
        </p:pic>
        <p:pic>
          <p:nvPicPr>
            <p:cNvPr id="31" name="Afbeelding 30" descr="Afbeelding met tekst, Lettertype, Graphics, logo&#10;&#10;Automatisch gegenereerde beschrijving">
              <a:extLst>
                <a:ext uri="{FF2B5EF4-FFF2-40B4-BE49-F238E27FC236}">
                  <a16:creationId xmlns:a16="http://schemas.microsoft.com/office/drawing/2014/main" id="{40FE3127-4F33-1879-1062-FE4DCAD8CC77}"/>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843188" y="474960"/>
              <a:ext cx="2285714" cy="800000"/>
            </a:xfrm>
            <a:prstGeom prst="rect">
              <a:avLst/>
            </a:prstGeom>
          </p:spPr>
        </p:pic>
        <p:pic>
          <p:nvPicPr>
            <p:cNvPr id="45" name="Afbeelding 44" descr="Afbeelding met tekst, Lettertype, Graphics, grafische vormgeving&#10;&#10;Automatisch gegenereerde beschrijving">
              <a:extLst>
                <a:ext uri="{FF2B5EF4-FFF2-40B4-BE49-F238E27FC236}">
                  <a16:creationId xmlns:a16="http://schemas.microsoft.com/office/drawing/2014/main" id="{97241644-1F08-DC2A-F792-E7B5039A4159}"/>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4728586" y="604333"/>
              <a:ext cx="1914286" cy="952381"/>
            </a:xfrm>
            <a:prstGeom prst="rect">
              <a:avLst/>
            </a:prstGeom>
          </p:spPr>
        </p:pic>
        <p:pic>
          <p:nvPicPr>
            <p:cNvPr id="49" name="Afbeelding 48" descr="Afbeelding met Lettertype, logo, Graphics, Elektrisch blauw&#10;&#10;Automatisch gegenereerde beschrijving">
              <a:extLst>
                <a:ext uri="{FF2B5EF4-FFF2-40B4-BE49-F238E27FC236}">
                  <a16:creationId xmlns:a16="http://schemas.microsoft.com/office/drawing/2014/main" id="{6B4DBCA2-B95B-C977-DFCD-52C2EAAC103A}"/>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7349002" y="697896"/>
              <a:ext cx="2285714" cy="647619"/>
            </a:xfrm>
            <a:prstGeom prst="rect">
              <a:avLst/>
            </a:prstGeom>
          </p:spPr>
        </p:pic>
        <p:pic>
          <p:nvPicPr>
            <p:cNvPr id="62" name="Afbeelding 61" descr="Afbeelding met Lettertype, Graphics, logo, tekst&#10;&#10;Automatisch gegenereerde beschrijving">
              <a:extLst>
                <a:ext uri="{FF2B5EF4-FFF2-40B4-BE49-F238E27FC236}">
                  <a16:creationId xmlns:a16="http://schemas.microsoft.com/office/drawing/2014/main" id="{0702AF6E-24A8-4947-8913-B7DDABD4101C}"/>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9420800" y="387660"/>
              <a:ext cx="1609524" cy="952381"/>
            </a:xfrm>
            <a:prstGeom prst="rect">
              <a:avLst/>
            </a:prstGeom>
          </p:spPr>
        </p:pic>
      </p:grpSp>
      <p:grpSp>
        <p:nvGrpSpPr>
          <p:cNvPr id="70" name="Groep 69">
            <a:extLst>
              <a:ext uri="{FF2B5EF4-FFF2-40B4-BE49-F238E27FC236}">
                <a16:creationId xmlns:a16="http://schemas.microsoft.com/office/drawing/2014/main" id="{71236966-809E-3811-B457-7992BAB62937}"/>
              </a:ext>
            </a:extLst>
          </p:cNvPr>
          <p:cNvGrpSpPr/>
          <p:nvPr/>
        </p:nvGrpSpPr>
        <p:grpSpPr>
          <a:xfrm>
            <a:off x="449412" y="4017399"/>
            <a:ext cx="11361006" cy="460859"/>
            <a:chOff x="-3843188" y="-698987"/>
            <a:chExt cx="23477904" cy="952381"/>
          </a:xfrm>
        </p:grpSpPr>
        <p:pic>
          <p:nvPicPr>
            <p:cNvPr id="27" name="Afbeelding 26" descr="Afbeelding met Lettertype, logo, Graphics, symbool&#10;&#10;Automatisch gegenereerde beschrijving">
              <a:extLst>
                <a:ext uri="{FF2B5EF4-FFF2-40B4-BE49-F238E27FC236}">
                  <a16:creationId xmlns:a16="http://schemas.microsoft.com/office/drawing/2014/main" id="{989435F9-01F5-5E9A-3D6E-A0305403980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076717" y="-475178"/>
              <a:ext cx="2285714" cy="504762"/>
            </a:xfrm>
            <a:prstGeom prst="rect">
              <a:avLst/>
            </a:prstGeom>
          </p:spPr>
        </p:pic>
        <p:pic>
          <p:nvPicPr>
            <p:cNvPr id="36" name="Afbeelding 35" descr="Afbeelding met Lettertype, tekst, Elektrisch blauw, Graphics&#10;&#10;Automatisch gegenereerde beschrijving">
              <a:extLst>
                <a:ext uri="{FF2B5EF4-FFF2-40B4-BE49-F238E27FC236}">
                  <a16:creationId xmlns:a16="http://schemas.microsoft.com/office/drawing/2014/main" id="{E6524A79-80FA-7A72-CAFE-AED3F5D24BE4}"/>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5268169" y="-698987"/>
              <a:ext cx="2057143" cy="952381"/>
            </a:xfrm>
            <a:prstGeom prst="rect">
              <a:avLst/>
            </a:prstGeom>
          </p:spPr>
        </p:pic>
        <p:pic>
          <p:nvPicPr>
            <p:cNvPr id="43" name="Afbeelding 42" descr="Afbeelding met Graphics, rood, schermopname, symbool&#10;&#10;Automatisch gegenereerde beschrijving">
              <a:extLst>
                <a:ext uri="{FF2B5EF4-FFF2-40B4-BE49-F238E27FC236}">
                  <a16:creationId xmlns:a16="http://schemas.microsoft.com/office/drawing/2014/main" id="{BA1728E1-8F3F-D793-EB92-B3098C26577E}"/>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14502360" y="-698987"/>
              <a:ext cx="2095238" cy="952381"/>
            </a:xfrm>
            <a:prstGeom prst="rect">
              <a:avLst/>
            </a:prstGeom>
          </p:spPr>
        </p:pic>
        <p:pic>
          <p:nvPicPr>
            <p:cNvPr id="47" name="Afbeelding 46" descr="Afbeelding met grafische vormgeving, Graphics, logo, ontwerp&#10;&#10;Automatisch gegenereerde beschrijving">
              <a:extLst>
                <a:ext uri="{FF2B5EF4-FFF2-40B4-BE49-F238E27FC236}">
                  <a16:creationId xmlns:a16="http://schemas.microsoft.com/office/drawing/2014/main" id="{BBB32019-0CF1-1A48-B301-29F0C98E0171}"/>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11113836" y="-698987"/>
              <a:ext cx="933333" cy="952381"/>
            </a:xfrm>
            <a:prstGeom prst="rect">
              <a:avLst/>
            </a:prstGeom>
          </p:spPr>
        </p:pic>
        <p:pic>
          <p:nvPicPr>
            <p:cNvPr id="51" name="Afbeelding 50" descr="Afbeelding met Lettertype, Graphics, logo, grafische vormgeving&#10;&#10;Automatisch gegenereerde beschrijving">
              <a:extLst>
                <a:ext uri="{FF2B5EF4-FFF2-40B4-BE49-F238E27FC236}">
                  <a16:creationId xmlns:a16="http://schemas.microsoft.com/office/drawing/2014/main" id="{FAE29212-0D65-3195-0576-07308086C530}"/>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3843188" y="-622797"/>
              <a:ext cx="2285714" cy="800000"/>
            </a:xfrm>
            <a:prstGeom prst="rect">
              <a:avLst/>
            </a:prstGeom>
          </p:spPr>
        </p:pic>
        <p:pic>
          <p:nvPicPr>
            <p:cNvPr id="54" name="Afbeelding 53" descr="Afbeelding met Lettertype, tekst, logo, Graphics&#10;&#10;Automatisch gegenereerde beschrijving">
              <a:extLst>
                <a:ext uri="{FF2B5EF4-FFF2-40B4-BE49-F238E27FC236}">
                  <a16:creationId xmlns:a16="http://schemas.microsoft.com/office/drawing/2014/main" id="{EACB7D5F-9587-CA4A-565C-2A0DEDAB484C}"/>
                </a:ext>
              </a:extLst>
            </p:cNvPr>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17349002" y="-660892"/>
              <a:ext cx="2285714" cy="876190"/>
            </a:xfrm>
            <a:prstGeom prst="rect">
              <a:avLst/>
            </a:prstGeom>
          </p:spPr>
        </p:pic>
        <p:pic>
          <p:nvPicPr>
            <p:cNvPr id="57" name="Afbeelding 56" descr="Afbeelding met Lettertype, schermopname, Elektrisch blauw, tekst&#10;&#10;Automatisch gegenereerde beschrijving">
              <a:extLst>
                <a:ext uri="{FF2B5EF4-FFF2-40B4-BE49-F238E27FC236}">
                  <a16:creationId xmlns:a16="http://schemas.microsoft.com/office/drawing/2014/main" id="{30492EDB-D696-E2CB-328E-AF21D734BFC6}"/>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12798574" y="-698987"/>
              <a:ext cx="952381" cy="952381"/>
            </a:xfrm>
            <a:prstGeom prst="rect">
              <a:avLst/>
            </a:prstGeom>
          </p:spPr>
        </p:pic>
        <p:pic>
          <p:nvPicPr>
            <p:cNvPr id="64" name="Afbeelding 63">
              <a:extLst>
                <a:ext uri="{FF2B5EF4-FFF2-40B4-BE49-F238E27FC236}">
                  <a16:creationId xmlns:a16="http://schemas.microsoft.com/office/drawing/2014/main" id="{24979C74-06E4-3BB9-BAB5-290811E8861B}"/>
                </a:ext>
              </a:extLst>
            </p:cNvPr>
            <p:cNvPicPr>
              <a:picLocks noChangeAspect="1"/>
            </p:cNvPicPr>
            <p:nvPr/>
          </p:nvPicPr>
          <p:blipFill>
            <a:blip r:embed="rId30" cstate="screen">
              <a:extLst>
                <a:ext uri="{28A0092B-C50C-407E-A947-70E740481C1C}">
                  <a14:useLocalDpi xmlns:a14="http://schemas.microsoft.com/office/drawing/2010/main" val="0"/>
                </a:ext>
              </a:extLst>
            </a:blip>
            <a:stretch>
              <a:fillRect/>
            </a:stretch>
          </p:blipFill>
          <p:spPr>
            <a:xfrm>
              <a:off x="-806069" y="-451368"/>
              <a:ext cx="2285714" cy="457143"/>
            </a:xfrm>
            <a:prstGeom prst="rect">
              <a:avLst/>
            </a:prstGeom>
          </p:spPr>
        </p:pic>
        <p:pic>
          <p:nvPicPr>
            <p:cNvPr id="66" name="Afbeelding 65" descr="Afbeelding met Lettertype, Graphics, logo, grafische vormgeving&#10;&#10;Automatisch gegenereerde beschrijving">
              <a:extLst>
                <a:ext uri="{FF2B5EF4-FFF2-40B4-BE49-F238E27FC236}">
                  <a16:creationId xmlns:a16="http://schemas.microsoft.com/office/drawing/2014/main" id="{E15608D6-DAD0-CAED-6504-4CB2E1ACB2E5}"/>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2231050" y="-603749"/>
              <a:ext cx="2285714" cy="761905"/>
            </a:xfrm>
            <a:prstGeom prst="rect">
              <a:avLst/>
            </a:prstGeom>
          </p:spPr>
        </p:pic>
      </p:grpSp>
      <p:sp>
        <p:nvSpPr>
          <p:cNvPr id="2" name="L-vorm 1">
            <a:extLst>
              <a:ext uri="{FF2B5EF4-FFF2-40B4-BE49-F238E27FC236}">
                <a16:creationId xmlns:a16="http://schemas.microsoft.com/office/drawing/2014/main" id="{F2139720-7614-1299-7B75-26518806D905}"/>
              </a:ext>
            </a:extLst>
          </p:cNvPr>
          <p:cNvSpPr/>
          <p:nvPr/>
        </p:nvSpPr>
        <p:spPr>
          <a:xfrm>
            <a:off x="888710" y="1929261"/>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Tree>
    <p:extLst>
      <p:ext uri="{BB962C8B-B14F-4D97-AF65-F5344CB8AC3E}">
        <p14:creationId xmlns:p14="http://schemas.microsoft.com/office/powerpoint/2010/main" val="1688019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6BA35109-5CC8-8A67-1E2E-D30538A20AF3}"/>
              </a:ext>
            </a:extLst>
          </p:cNvPr>
          <p:cNvGrpSpPr/>
          <p:nvPr/>
        </p:nvGrpSpPr>
        <p:grpSpPr>
          <a:xfrm>
            <a:off x="2192845" y="0"/>
            <a:ext cx="7806310" cy="6849765"/>
            <a:chOff x="9156044" y="-21266"/>
            <a:chExt cx="1062000" cy="931868"/>
          </a:xfrm>
        </p:grpSpPr>
        <p:sp>
          <p:nvSpPr>
            <p:cNvPr id="3" name="Tijdelijke aanduiding voor tekst 131">
              <a:extLst>
                <a:ext uri="{FF2B5EF4-FFF2-40B4-BE49-F238E27FC236}">
                  <a16:creationId xmlns:a16="http://schemas.microsoft.com/office/drawing/2014/main" id="{37C7B44C-1804-2ABC-D4EA-49654A0086B8}"/>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4" name="Afbeelding 3">
              <a:extLst>
                <a:ext uri="{FF2B5EF4-FFF2-40B4-BE49-F238E27FC236}">
                  <a16:creationId xmlns:a16="http://schemas.microsoft.com/office/drawing/2014/main" id="{204EAF9E-E535-7571-479A-92CD2B1953C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5" name="Tijdelijke aanduiding voor tekst 10">
            <a:extLst>
              <a:ext uri="{FF2B5EF4-FFF2-40B4-BE49-F238E27FC236}">
                <a16:creationId xmlns:a16="http://schemas.microsoft.com/office/drawing/2014/main" id="{ABF32ED4-05C0-FDDC-CCA6-B6C21B94F91D}"/>
              </a:ext>
            </a:extLst>
          </p:cNvPr>
          <p:cNvSpPr txBox="1">
            <a:spLocks/>
          </p:cNvSpPr>
          <p:nvPr/>
        </p:nvSpPr>
        <p:spPr>
          <a:xfrm>
            <a:off x="3924428" y="3882256"/>
            <a:ext cx="4343131" cy="644004"/>
          </a:xfrm>
          <a:prstGeom prst="rect">
            <a:avLst/>
          </a:prstGeom>
          <a:no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600" b="1" i="0" u="none" baseline="0">
                <a:solidFill>
                  <a:srgbClr val="171796"/>
                </a:solidFill>
                <a:latin typeface="DINCond-Bold" pitchFamily="50" charset="0"/>
                <a:ea typeface="DINCond-Bold" pitchFamily="50" charset="0"/>
                <a:cs typeface="DINCond-Bold" pitchFamily="50" charset="0"/>
              </a:rPr>
              <a:t>QUALITY IS OUR PRIORITY</a:t>
            </a:r>
          </a:p>
        </p:txBody>
      </p:sp>
      <p:sp>
        <p:nvSpPr>
          <p:cNvPr id="6" name="Tijdelijke aanduiding voor tekst 10">
            <a:extLst>
              <a:ext uri="{FF2B5EF4-FFF2-40B4-BE49-F238E27FC236}">
                <a16:creationId xmlns:a16="http://schemas.microsoft.com/office/drawing/2014/main" id="{A9D4D993-4648-39DF-F68B-03B2103B4FF6}"/>
              </a:ext>
            </a:extLst>
          </p:cNvPr>
          <p:cNvSpPr txBox="1">
            <a:spLocks/>
          </p:cNvSpPr>
          <p:nvPr/>
        </p:nvSpPr>
        <p:spPr>
          <a:xfrm>
            <a:off x="3404832" y="4436680"/>
            <a:ext cx="5382325" cy="401630"/>
          </a:xfrm>
          <a:prstGeom prst="rect">
            <a:avLst/>
          </a:prstGeom>
          <a:no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1800" b="0" i="0" u="none" baseline="0">
                <a:solidFill>
                  <a:srgbClr val="171796"/>
                </a:solidFill>
                <a:latin typeface="+mn-lt"/>
                <a:ea typeface="+mn-lt"/>
                <a:cs typeface="+mn-lt"/>
              </a:rPr>
              <a:t>YOUR IDEAL PARTNER IN THE PROCESS INDUSTRY</a:t>
            </a:r>
          </a:p>
        </p:txBody>
      </p:sp>
    </p:spTree>
    <p:extLst>
      <p:ext uri="{BB962C8B-B14F-4D97-AF65-F5344CB8AC3E}">
        <p14:creationId xmlns:p14="http://schemas.microsoft.com/office/powerpoint/2010/main" val="106972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5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par>
                                <p:cTn id="8" presetID="22" presetClass="entr" presetSubtype="2" fill="hold" grpId="0" nodeType="withEffect">
                                  <p:stCondLst>
                                    <p:cond delay="0"/>
                                  </p:stCondLst>
                                  <p:iterate type="lt">
                                    <p:tmPct val="5000"/>
                                  </p:iterate>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right)">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p:tnLst>
              <p:par>
                <p:cTn presetID="17" presetClass="entr" presetSubtype="4" fill="hold" nodeType="withEffect">
                  <p:stCondLst>
                    <p:cond delay="300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ppt_x</p:attrName>
                        </p:attrNameLst>
                      </p:cBhvr>
                      <p:tavLst>
                        <p:tav tm="0">
                          <p:val>
                            <p:strVal val="#ppt_x"/>
                          </p:val>
                        </p:tav>
                        <p:tav tm="100000">
                          <p:val>
                            <p:strVal val="#ppt_x"/>
                          </p:val>
                        </p:tav>
                      </p:tavLst>
                    </p:anim>
                    <p:anim calcmode="lin" valueType="num">
                      <p:cBhvr>
                        <p:cTn dur="750" fill="hold"/>
                        <p:tgtEl>
                          <p:spTgt spid="5"/>
                        </p:tgtEl>
                        <p:attrNameLst>
                          <p:attrName>ppt_y</p:attrName>
                        </p:attrNameLst>
                      </p:cBhvr>
                      <p:tavLst>
                        <p:tav tm="0">
                          <p:val>
                            <p:strVal val="#ppt_y+#ppt_h/2"/>
                          </p:val>
                        </p:tav>
                        <p:tav tm="100000">
                          <p:val>
                            <p:strVal val="#ppt_y"/>
                          </p:val>
                        </p:tav>
                      </p:tavLst>
                    </p:anim>
                    <p:anim calcmode="lin" valueType="num">
                      <p:cBhvr>
                        <p:cTn dur="750" fill="hold"/>
                        <p:tgtEl>
                          <p:spTgt spid="5"/>
                        </p:tgtEl>
                        <p:attrNameLst>
                          <p:attrName>ppt_w</p:attrName>
                        </p:attrNameLst>
                      </p:cBhvr>
                      <p:tavLst>
                        <p:tav tm="0">
                          <p:val>
                            <p:strVal val="#ppt_w"/>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wipe(right)">
                      <p:cBhvr>
                        <p:cTn dur="500"/>
                        <p:tgtEl>
                          <p:spTgt spid="5"/>
                        </p:tgtEl>
                      </p:cBhvr>
                    </p:animEffect>
                  </p:childTnLst>
                </p:cTn>
              </p:par>
            </p:tnLst>
          </p:tmpl>
        </p:tmplLst>
      </p:bldP>
      <p:bldP spid="6" grpId="0" uiExpand="1" build="p">
        <p:tmplLst>
          <p:tmpl>
            <p:tnLst>
              <p:par>
                <p:cTn presetID="17" presetClass="entr" presetSubtype="4" fill="hold" nodeType="withEffect">
                  <p:stCondLst>
                    <p:cond delay="3000"/>
                  </p:stCondLst>
                  <p:childTnLst>
                    <p:set>
                      <p:cBhvr>
                        <p:cTn dur="1" fill="hold">
                          <p:stCondLst>
                            <p:cond delay="0"/>
                          </p:stCondLst>
                        </p:cTn>
                        <p:tgtEl>
                          <p:spTgt spid="6"/>
                        </p:tgtEl>
                        <p:attrNameLst>
                          <p:attrName>style.visibility</p:attrName>
                        </p:attrNameLst>
                      </p:cBhvr>
                      <p:to>
                        <p:strVal val="visible"/>
                      </p:to>
                    </p:set>
                    <p:anim calcmode="lin" valueType="num">
                      <p:cBhvr>
                        <p:cTn dur="750" fill="hold"/>
                        <p:tgtEl>
                          <p:spTgt spid="6"/>
                        </p:tgtEl>
                        <p:attrNameLst>
                          <p:attrName>ppt_x</p:attrName>
                        </p:attrNameLst>
                      </p:cBhvr>
                      <p:tavLst>
                        <p:tav tm="0">
                          <p:val>
                            <p:strVal val="#ppt_x"/>
                          </p:val>
                        </p:tav>
                        <p:tav tm="100000">
                          <p:val>
                            <p:strVal val="#ppt_x"/>
                          </p:val>
                        </p:tav>
                      </p:tavLst>
                    </p:anim>
                    <p:anim calcmode="lin" valueType="num">
                      <p:cBhvr>
                        <p:cTn dur="750" fill="hold"/>
                        <p:tgtEl>
                          <p:spTgt spid="6"/>
                        </p:tgtEl>
                        <p:attrNameLst>
                          <p:attrName>ppt_y</p:attrName>
                        </p:attrNameLst>
                      </p:cBhvr>
                      <p:tavLst>
                        <p:tav tm="0">
                          <p:val>
                            <p:strVal val="#ppt_y+#ppt_h/2"/>
                          </p:val>
                        </p:tav>
                        <p:tav tm="100000">
                          <p:val>
                            <p:strVal val="#ppt_y"/>
                          </p:val>
                        </p:tav>
                      </p:tavLst>
                    </p:anim>
                    <p:anim calcmode="lin" valueType="num">
                      <p:cBhvr>
                        <p:cTn dur="750" fill="hold"/>
                        <p:tgtEl>
                          <p:spTgt spid="6"/>
                        </p:tgtEl>
                        <p:attrNameLst>
                          <p:attrName>ppt_w</p:attrName>
                        </p:attrNameLst>
                      </p:cBhvr>
                      <p:tavLst>
                        <p:tav tm="0">
                          <p:val>
                            <p:strVal val="#ppt_w"/>
                          </p:val>
                        </p:tav>
                        <p:tav tm="100000">
                          <p:val>
                            <p:strVal val="#ppt_w"/>
                          </p:val>
                        </p:tav>
                      </p:tavLst>
                    </p:anim>
                    <p:anim calcmode="lin" valueType="num">
                      <p:cBhvr>
                        <p:cTn dur="750" fill="hold"/>
                        <p:tgtEl>
                          <p:spTgt spid="6"/>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6"/>
                        </p:tgtEl>
                        <p:attrNameLst>
                          <p:attrName>style.visibility</p:attrName>
                        </p:attrNameLst>
                      </p:cBhvr>
                      <p:to>
                        <p:strVal val="visible"/>
                      </p:to>
                    </p:set>
                    <p:animEffect transition="in" filter="wipe(right)">
                      <p:cBhvr>
                        <p:cTn dur="500"/>
                        <p:tgtEl>
                          <p:spTgt spid="6"/>
                        </p:tgtEl>
                      </p:cBhvr>
                    </p:animEffect>
                  </p:childTnLst>
                </p:cTn>
              </p:par>
            </p:tnLst>
          </p:tmpl>
        </p:tmplLst>
      </p:b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573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bioreactor units for the biofarmaceutical industry">
            <a:hlinkClick r:id="" action="ppaction://media"/>
            <a:extLst>
              <a:ext uri="{FF2B5EF4-FFF2-40B4-BE49-F238E27FC236}">
                <a16:creationId xmlns:a16="http://schemas.microsoft.com/office/drawing/2014/main" id="{E9F9429C-46FC-A004-28BA-D928CD4651D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83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244C-DD5E-172B-5B83-571E3251039C}"/>
            </a:ext>
          </a:extLst>
        </p:cNvPr>
        <p:cNvGrpSpPr/>
        <p:nvPr/>
      </p:nvGrpSpPr>
      <p:grpSpPr>
        <a:xfrm>
          <a:off x="0" y="0"/>
          <a:ext cx="0" cy="0"/>
          <a:chOff x="0" y="0"/>
          <a:chExt cx="0" cy="0"/>
        </a:xfrm>
      </p:grpSpPr>
      <p:grpSp>
        <p:nvGrpSpPr>
          <p:cNvPr id="18" name="Groep 17">
            <a:extLst>
              <a:ext uri="{FF2B5EF4-FFF2-40B4-BE49-F238E27FC236}">
                <a16:creationId xmlns:a16="http://schemas.microsoft.com/office/drawing/2014/main" id="{AF2CBD81-4BE4-46F2-D59C-7DAABFA2B0A7}"/>
              </a:ext>
            </a:extLst>
          </p:cNvPr>
          <p:cNvGrpSpPr/>
          <p:nvPr/>
        </p:nvGrpSpPr>
        <p:grpSpPr>
          <a:xfrm>
            <a:off x="10810194" y="0"/>
            <a:ext cx="1062000" cy="931868"/>
            <a:chOff x="9156044" y="-21266"/>
            <a:chExt cx="1062000" cy="931868"/>
          </a:xfrm>
        </p:grpSpPr>
        <p:sp>
          <p:nvSpPr>
            <p:cNvPr id="19" name="Tijdelijke aanduiding voor tekst 131">
              <a:extLst>
                <a:ext uri="{FF2B5EF4-FFF2-40B4-BE49-F238E27FC236}">
                  <a16:creationId xmlns:a16="http://schemas.microsoft.com/office/drawing/2014/main" id="{F8406B67-8A29-22FF-FA5F-6DEF17CFA534}"/>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0" name="Afbeelding 19">
              <a:extLst>
                <a:ext uri="{FF2B5EF4-FFF2-40B4-BE49-F238E27FC236}">
                  <a16:creationId xmlns:a16="http://schemas.microsoft.com/office/drawing/2014/main" id="{8D5B9A7A-B09E-8868-F8C1-8ECA4B579E0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16" name="Rechthoek 15">
            <a:extLst>
              <a:ext uri="{FF2B5EF4-FFF2-40B4-BE49-F238E27FC236}">
                <a16:creationId xmlns:a16="http://schemas.microsoft.com/office/drawing/2014/main" id="{F6779907-6390-CE8C-0DD8-0C4B6F128474}"/>
              </a:ext>
            </a:extLst>
          </p:cNvPr>
          <p:cNvSpPr/>
          <p:nvPr/>
        </p:nvSpPr>
        <p:spPr>
          <a:xfrm flipH="1">
            <a:off x="895912" y="0"/>
            <a:ext cx="205658" cy="6858000"/>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3" name="Tijdelijke aanduiding voor tekst 10">
            <a:extLst>
              <a:ext uri="{FF2B5EF4-FFF2-40B4-BE49-F238E27FC236}">
                <a16:creationId xmlns:a16="http://schemas.microsoft.com/office/drawing/2014/main" id="{DD1D21A9-B939-6B1D-66A9-5FD8BC3A0C95}"/>
              </a:ext>
            </a:extLst>
          </p:cNvPr>
          <p:cNvSpPr txBox="1">
            <a:spLocks/>
          </p:cNvSpPr>
          <p:nvPr/>
        </p:nvSpPr>
        <p:spPr>
          <a:xfrm>
            <a:off x="508709" y="540907"/>
            <a:ext cx="5129757"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INTRODUCTION OF VEENBRINK RVS</a:t>
            </a:r>
          </a:p>
        </p:txBody>
      </p:sp>
      <p:pic>
        <p:nvPicPr>
          <p:cNvPr id="23" name="Afbeelding 22">
            <a:extLst>
              <a:ext uri="{FF2B5EF4-FFF2-40B4-BE49-F238E27FC236}">
                <a16:creationId xmlns:a16="http://schemas.microsoft.com/office/drawing/2014/main" id="{B2706894-49E5-ACB8-1824-EB8448188B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33019"/>
            <a:ext cx="757392" cy="3377477"/>
          </a:xfrm>
          <a:prstGeom prst="rect">
            <a:avLst/>
          </a:prstGeom>
        </p:spPr>
      </p:pic>
      <p:sp>
        <p:nvSpPr>
          <p:cNvPr id="11" name="Rechthoek 10">
            <a:extLst>
              <a:ext uri="{FF2B5EF4-FFF2-40B4-BE49-F238E27FC236}">
                <a16:creationId xmlns:a16="http://schemas.microsoft.com/office/drawing/2014/main" id="{D49DB9BA-6146-927D-A5C7-315B52EBE910}"/>
              </a:ext>
            </a:extLst>
          </p:cNvPr>
          <p:cNvSpPr>
            <a:spLocks/>
          </p:cNvSpPr>
          <p:nvPr/>
        </p:nvSpPr>
        <p:spPr>
          <a:xfrm>
            <a:off x="1224313" y="1771223"/>
            <a:ext cx="6763437" cy="3860950"/>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2" name="Tekstvak 1">
            <a:extLst>
              <a:ext uri="{FF2B5EF4-FFF2-40B4-BE49-F238E27FC236}">
                <a16:creationId xmlns:a16="http://schemas.microsoft.com/office/drawing/2014/main" id="{9A907355-3143-60A9-D996-BBC530EBD28F}"/>
              </a:ext>
            </a:extLst>
          </p:cNvPr>
          <p:cNvSpPr txBox="1">
            <a:spLocks/>
          </p:cNvSpPr>
          <p:nvPr/>
        </p:nvSpPr>
        <p:spPr>
          <a:xfrm>
            <a:off x="1383178" y="3943612"/>
            <a:ext cx="3029796" cy="1692771"/>
          </a:xfrm>
          <a:prstGeom prst="rect">
            <a:avLst/>
          </a:prstGeom>
          <a:noFill/>
        </p:spPr>
        <p:txBody>
          <a:bodyPr wrap="square">
            <a:spAutoFit/>
          </a:bodyPr>
          <a:lstStyle>
            <a:defPPr>
              <a:defRPr lang="en-gb"/>
            </a:defPPr>
            <a:lvl1pPr marL="285750" marR="0" lvl="0" indent="-285750" defTabSz="396000" fontAlgn="auto">
              <a:lnSpc>
                <a:spcPct val="100000"/>
              </a:lnSpc>
              <a:spcBef>
                <a:spcPts val="0"/>
              </a:spcBef>
              <a:spcAft>
                <a:spcPts val="0"/>
              </a:spcAft>
              <a:buClrTx/>
              <a:buSzTx/>
              <a:buFont typeface="Wingdings" panose="05000000000000000000" pitchFamily="2" charset="2"/>
              <a:buChar char="§"/>
              <a:tabLst/>
              <a:defRPr kumimoji="0" sz="1200" b="1" i="0" u="none" strike="noStrike" cap="none" spc="0" normalizeH="0" baseline="0">
                <a:ln>
                  <a:noFill/>
                </a:ln>
                <a:solidFill>
                  <a:prstClr val="black"/>
                </a:solidFill>
                <a:effectLst/>
                <a:uLnTx/>
                <a:uFillTx/>
                <a:latin typeface="DINNextW01-Regular" panose="020B0503020203050203" pitchFamily="34" charset="0"/>
                <a:cs typeface="Calibri" panose="020F0502020204030204" pitchFamily="34" charset="0"/>
              </a:defRPr>
            </a:lvl1pPr>
          </a:lstStyle>
          <a:p>
            <a:pPr marL="0" indent="0" algn="l" rtl="0">
              <a:buNone/>
            </a:pPr>
            <a:r>
              <a:rPr lang="en-gb" sz="10400" b="1" i="0" u="none" baseline="0">
                <a:solidFill>
                  <a:srgbClr val="DEE1EF"/>
                </a:solidFill>
                <a:latin typeface="DINCond-Bold" pitchFamily="50" charset="0"/>
                <a:ea typeface="DINCond-Bold" pitchFamily="50" charset="0"/>
                <a:cs typeface="DINCond-Bold" pitchFamily="50" charset="0"/>
              </a:rPr>
              <a:t>1991</a:t>
            </a:r>
          </a:p>
        </p:txBody>
      </p:sp>
      <p:sp>
        <p:nvSpPr>
          <p:cNvPr id="14" name="Rechthoek 13">
            <a:extLst>
              <a:ext uri="{FF2B5EF4-FFF2-40B4-BE49-F238E27FC236}">
                <a16:creationId xmlns:a16="http://schemas.microsoft.com/office/drawing/2014/main" id="{5D0E4C56-440D-4EFD-2A6D-C68CA036D41E}"/>
              </a:ext>
            </a:extLst>
          </p:cNvPr>
          <p:cNvSpPr>
            <a:spLocks/>
          </p:cNvSpPr>
          <p:nvPr/>
        </p:nvSpPr>
        <p:spPr>
          <a:xfrm>
            <a:off x="7244436" y="2682858"/>
            <a:ext cx="3074941" cy="336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3" name="Graphic 2">
            <a:extLst>
              <a:ext uri="{FF2B5EF4-FFF2-40B4-BE49-F238E27FC236}">
                <a16:creationId xmlns:a16="http://schemas.microsoft.com/office/drawing/2014/main" id="{29B45FA0-1755-207D-0439-9AC37378BE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0723" y="1540354"/>
            <a:ext cx="4289339" cy="4640574"/>
          </a:xfrm>
          <a:prstGeom prst="rect">
            <a:avLst/>
          </a:prstGeom>
        </p:spPr>
      </p:pic>
      <p:graphicFrame>
        <p:nvGraphicFramePr>
          <p:cNvPr id="24" name="Grafiek 23">
            <a:extLst>
              <a:ext uri="{FF2B5EF4-FFF2-40B4-BE49-F238E27FC236}">
                <a16:creationId xmlns:a16="http://schemas.microsoft.com/office/drawing/2014/main" id="{59E5CF03-978C-5C69-4205-4B774083B7E5}"/>
              </a:ext>
            </a:extLst>
          </p:cNvPr>
          <p:cNvGraphicFramePr/>
          <p:nvPr/>
        </p:nvGraphicFramePr>
        <p:xfrm>
          <a:off x="7210886" y="1619961"/>
          <a:ext cx="4797866" cy="4736389"/>
        </p:xfrm>
        <a:graphic>
          <a:graphicData uri="http://schemas.openxmlformats.org/drawingml/2006/chart">
            <c:chart xmlns:c="http://schemas.openxmlformats.org/drawingml/2006/chart" xmlns:r="http://schemas.openxmlformats.org/officeDocument/2006/relationships" r:id="rId6"/>
          </a:graphicData>
        </a:graphic>
      </p:graphicFrame>
      <p:sp>
        <p:nvSpPr>
          <p:cNvPr id="4" name="Titel 2">
            <a:extLst>
              <a:ext uri="{FF2B5EF4-FFF2-40B4-BE49-F238E27FC236}">
                <a16:creationId xmlns:a16="http://schemas.microsoft.com/office/drawing/2014/main" id="{0C15B393-78E0-8AB3-0538-FD2B6CEA9E5D}"/>
              </a:ext>
            </a:extLst>
          </p:cNvPr>
          <p:cNvSpPr txBox="1">
            <a:spLocks/>
          </p:cNvSpPr>
          <p:nvPr/>
        </p:nvSpPr>
        <p:spPr>
          <a:xfrm>
            <a:off x="8064477" y="3243061"/>
            <a:ext cx="3157785" cy="123516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4400" b="1" i="0" u="none" baseline="0">
                <a:solidFill>
                  <a:srgbClr val="171796"/>
                </a:solidFill>
                <a:latin typeface="DINCond-Bold" pitchFamily="50" charset="0"/>
                <a:ea typeface="DINCond-Bold" pitchFamily="50" charset="0"/>
                <a:cs typeface="DINCond-Bold" pitchFamily="50" charset="0"/>
              </a:rPr>
              <a:t>QUALITY</a:t>
            </a:r>
          </a:p>
        </p:txBody>
      </p:sp>
      <p:sp>
        <p:nvSpPr>
          <p:cNvPr id="5" name="Titel 2">
            <a:extLst>
              <a:ext uri="{FF2B5EF4-FFF2-40B4-BE49-F238E27FC236}">
                <a16:creationId xmlns:a16="http://schemas.microsoft.com/office/drawing/2014/main" id="{2F7FA0D3-6563-39FB-76D3-34B560E87360}"/>
              </a:ext>
            </a:extLst>
          </p:cNvPr>
          <p:cNvSpPr txBox="1">
            <a:spLocks/>
          </p:cNvSpPr>
          <p:nvPr/>
        </p:nvSpPr>
        <p:spPr>
          <a:xfrm>
            <a:off x="10359641" y="3204000"/>
            <a:ext cx="1660936"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1800" b="1" i="0" u="none" baseline="0">
                <a:solidFill>
                  <a:schemeClr val="bg1"/>
                </a:solidFill>
                <a:latin typeface="DINCond-Bold" pitchFamily="50" charset="0"/>
                <a:ea typeface="DINCond-Bold" pitchFamily="50" charset="0"/>
                <a:cs typeface="DINCond-Bold" pitchFamily="50" charset="0"/>
              </a:rPr>
              <a:t>EXPERTISE</a:t>
            </a:r>
          </a:p>
        </p:txBody>
      </p:sp>
      <p:sp>
        <p:nvSpPr>
          <p:cNvPr id="6" name="Titel 2">
            <a:extLst>
              <a:ext uri="{FF2B5EF4-FFF2-40B4-BE49-F238E27FC236}">
                <a16:creationId xmlns:a16="http://schemas.microsoft.com/office/drawing/2014/main" id="{324E8F8B-85ED-A39B-7431-1D1E9EDBFAD5}"/>
              </a:ext>
            </a:extLst>
          </p:cNvPr>
          <p:cNvSpPr txBox="1">
            <a:spLocks/>
          </p:cNvSpPr>
          <p:nvPr/>
        </p:nvSpPr>
        <p:spPr>
          <a:xfrm>
            <a:off x="7276232" y="3178355"/>
            <a:ext cx="1535610"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1800" b="1" i="0" u="none" baseline="0">
                <a:solidFill>
                  <a:schemeClr val="bg1"/>
                </a:solidFill>
                <a:latin typeface="DINCond-Bold" pitchFamily="50" charset="0"/>
                <a:ea typeface="DINCond-Bold" pitchFamily="50" charset="0"/>
                <a:cs typeface="DINCond-Bold" pitchFamily="50" charset="0"/>
              </a:rPr>
              <a:t>CRAFTSMAN-</a:t>
            </a:r>
          </a:p>
          <a:p>
            <a:pPr algn="ctr" rtl="0"/>
            <a:r>
              <a:rPr lang="en-gb" sz="1800" b="1" i="0" u="none" baseline="0">
                <a:solidFill>
                  <a:schemeClr val="bg1"/>
                </a:solidFill>
                <a:latin typeface="DINCond-Bold" pitchFamily="50" charset="0"/>
                <a:ea typeface="DINCond-Bold" pitchFamily="50" charset="0"/>
                <a:cs typeface="DINCond-Bold" pitchFamily="50" charset="0"/>
              </a:rPr>
              <a:t>SHIP</a:t>
            </a:r>
          </a:p>
        </p:txBody>
      </p:sp>
      <p:sp>
        <p:nvSpPr>
          <p:cNvPr id="7" name="Titel 2">
            <a:extLst>
              <a:ext uri="{FF2B5EF4-FFF2-40B4-BE49-F238E27FC236}">
                <a16:creationId xmlns:a16="http://schemas.microsoft.com/office/drawing/2014/main" id="{24623782-5273-C77E-D477-BF03A3711359}"/>
              </a:ext>
            </a:extLst>
          </p:cNvPr>
          <p:cNvSpPr txBox="1">
            <a:spLocks/>
          </p:cNvSpPr>
          <p:nvPr/>
        </p:nvSpPr>
        <p:spPr>
          <a:xfrm>
            <a:off x="10313959" y="4445177"/>
            <a:ext cx="1689375"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1800" b="1" i="0" u="none" baseline="0">
                <a:solidFill>
                  <a:schemeClr val="bg1"/>
                </a:solidFill>
                <a:latin typeface="DINCond-Bold" pitchFamily="50" charset="0"/>
                <a:ea typeface="DINCond-Bold" pitchFamily="50" charset="0"/>
                <a:cs typeface="DINCond-Bold" pitchFamily="50" charset="0"/>
              </a:rPr>
              <a:t>COMMITTED</a:t>
            </a:r>
          </a:p>
        </p:txBody>
      </p:sp>
      <p:sp>
        <p:nvSpPr>
          <p:cNvPr id="8" name="Titel 2">
            <a:extLst>
              <a:ext uri="{FF2B5EF4-FFF2-40B4-BE49-F238E27FC236}">
                <a16:creationId xmlns:a16="http://schemas.microsoft.com/office/drawing/2014/main" id="{624BA603-F324-F1BF-AD54-7D9AB630BD43}"/>
              </a:ext>
            </a:extLst>
          </p:cNvPr>
          <p:cNvSpPr txBox="1">
            <a:spLocks/>
          </p:cNvSpPr>
          <p:nvPr/>
        </p:nvSpPr>
        <p:spPr>
          <a:xfrm>
            <a:off x="7454107" y="4446190"/>
            <a:ext cx="1235251"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1800" b="1" i="0" u="none" baseline="0">
                <a:solidFill>
                  <a:schemeClr val="bg1"/>
                </a:solidFill>
                <a:latin typeface="DINCond-Bold" pitchFamily="50" charset="0"/>
                <a:ea typeface="DINCond-Bold" pitchFamily="50" charset="0"/>
                <a:cs typeface="DINCond-Bold" pitchFamily="50" charset="0"/>
              </a:rPr>
              <a:t>FULL SERVICE</a:t>
            </a:r>
          </a:p>
        </p:txBody>
      </p:sp>
      <p:sp>
        <p:nvSpPr>
          <p:cNvPr id="9" name="Titel 2">
            <a:extLst>
              <a:ext uri="{FF2B5EF4-FFF2-40B4-BE49-F238E27FC236}">
                <a16:creationId xmlns:a16="http://schemas.microsoft.com/office/drawing/2014/main" id="{8BAC55EC-0185-723C-257B-6DE63804EAF8}"/>
              </a:ext>
            </a:extLst>
          </p:cNvPr>
          <p:cNvSpPr txBox="1">
            <a:spLocks/>
          </p:cNvSpPr>
          <p:nvPr/>
        </p:nvSpPr>
        <p:spPr>
          <a:xfrm>
            <a:off x="9873001" y="2241131"/>
            <a:ext cx="704381"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1800" b="1" i="0" u="none" baseline="0">
                <a:solidFill>
                  <a:schemeClr val="bg1"/>
                </a:solidFill>
                <a:latin typeface="DINCond-Bold" pitchFamily="50" charset="0"/>
                <a:ea typeface="DINCond-Bold" pitchFamily="50" charset="0"/>
                <a:cs typeface="DINCond-Bold" pitchFamily="50" charset="0"/>
              </a:rPr>
              <a:t>FAST</a:t>
            </a:r>
          </a:p>
        </p:txBody>
      </p:sp>
      <p:sp>
        <p:nvSpPr>
          <p:cNvPr id="10" name="Titel 2">
            <a:extLst>
              <a:ext uri="{FF2B5EF4-FFF2-40B4-BE49-F238E27FC236}">
                <a16:creationId xmlns:a16="http://schemas.microsoft.com/office/drawing/2014/main" id="{0D2C3A9A-E8BC-3448-D5E5-DF2A4E138FA3}"/>
              </a:ext>
            </a:extLst>
          </p:cNvPr>
          <p:cNvSpPr txBox="1">
            <a:spLocks/>
          </p:cNvSpPr>
          <p:nvPr/>
        </p:nvSpPr>
        <p:spPr>
          <a:xfrm>
            <a:off x="8441631" y="2241131"/>
            <a:ext cx="1023174" cy="450000"/>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1800" b="1" i="0" u="none" baseline="0">
                <a:solidFill>
                  <a:schemeClr val="bg1"/>
                </a:solidFill>
                <a:latin typeface="DINCond-Bold" pitchFamily="50" charset="0"/>
                <a:ea typeface="DINCond-Bold" pitchFamily="50" charset="0"/>
                <a:cs typeface="DINCond-Bold" pitchFamily="50" charset="0"/>
              </a:rPr>
              <a:t>FLEXIBLE</a:t>
            </a:r>
          </a:p>
        </p:txBody>
      </p:sp>
      <p:sp>
        <p:nvSpPr>
          <p:cNvPr id="26" name="Titel 2">
            <a:extLst>
              <a:ext uri="{FF2B5EF4-FFF2-40B4-BE49-F238E27FC236}">
                <a16:creationId xmlns:a16="http://schemas.microsoft.com/office/drawing/2014/main" id="{C3526B41-C126-2D8B-BEFC-2B2C8DDF181D}"/>
              </a:ext>
            </a:extLst>
          </p:cNvPr>
          <p:cNvSpPr txBox="1">
            <a:spLocks/>
          </p:cNvSpPr>
          <p:nvPr/>
        </p:nvSpPr>
        <p:spPr>
          <a:xfrm>
            <a:off x="8030926" y="4588386"/>
            <a:ext cx="3157785" cy="1235161"/>
          </a:xfrm>
          <a:prstGeom prst="rect">
            <a:avLst/>
          </a:prstGeom>
        </p:spPr>
        <p:txBody>
          <a:bodyPr vert="horz" lIns="98694" tIns="49347" rIns="98694" bIns="49347" rtlCol="0" anchor="ctr">
            <a:noAutofit/>
          </a:bodyPr>
          <a:lstStyle>
            <a:lvl1pPr algn="l" defTabSz="685771" rtl="0"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gb" sz="4000" b="1" i="0" u="none" baseline="0">
                <a:solidFill>
                  <a:srgbClr val="171796"/>
                </a:solidFill>
                <a:latin typeface="DINCond-Bold" pitchFamily="50" charset="0"/>
                <a:ea typeface="DINCond-Bold" pitchFamily="50" charset="0"/>
                <a:cs typeface="DINCond-Bold" pitchFamily="50" charset="0"/>
              </a:rPr>
              <a:t>Our</a:t>
            </a:r>
          </a:p>
          <a:p>
            <a:pPr algn="ctr" rtl="0"/>
            <a:r>
              <a:rPr lang="en-gb" sz="4000" b="1" i="0" u="none" baseline="0">
                <a:solidFill>
                  <a:srgbClr val="171796"/>
                </a:solidFill>
                <a:latin typeface="DINCond-Bold" pitchFamily="50" charset="0"/>
                <a:ea typeface="DINCond-Bold" pitchFamily="50" charset="0"/>
                <a:cs typeface="DINCond-Bold" pitchFamily="50" charset="0"/>
              </a:rPr>
              <a:t>Core Values</a:t>
            </a:r>
          </a:p>
        </p:txBody>
      </p:sp>
      <p:sp>
        <p:nvSpPr>
          <p:cNvPr id="12" name="Tekstvak 11">
            <a:extLst>
              <a:ext uri="{FF2B5EF4-FFF2-40B4-BE49-F238E27FC236}">
                <a16:creationId xmlns:a16="http://schemas.microsoft.com/office/drawing/2014/main" id="{13800EC2-A48B-FFF0-BA30-8DEA4B830C75}"/>
              </a:ext>
            </a:extLst>
          </p:cNvPr>
          <p:cNvSpPr txBox="1"/>
          <p:nvPr/>
        </p:nvSpPr>
        <p:spPr>
          <a:xfrm>
            <a:off x="1411639" y="2689768"/>
            <a:ext cx="3741999" cy="1258053"/>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dirty="0"/>
              <a:t>Tank and machinery manufacturer</a:t>
            </a:r>
          </a:p>
          <a:p>
            <a:pPr algn="l" rtl="0"/>
            <a:r>
              <a:rPr lang="en-gb" b="1" i="0" u="none" baseline="0" dirty="0"/>
              <a:t>High-quality process equipment </a:t>
            </a:r>
          </a:p>
          <a:p>
            <a:pPr algn="l" rtl="0"/>
            <a:r>
              <a:rPr lang="en-gb" b="1" i="0" u="none" baseline="0" dirty="0"/>
              <a:t>Small and medium-sized installations </a:t>
            </a:r>
          </a:p>
          <a:p>
            <a:pPr algn="l" rtl="0"/>
            <a:r>
              <a:rPr lang="en-gb" b="1" i="0" u="none" baseline="0" dirty="0"/>
              <a:t>Based in </a:t>
            </a:r>
            <a:r>
              <a:rPr lang="en-gb" b="1" i="0" u="none" baseline="0" dirty="0" err="1"/>
              <a:t>Montfoort</a:t>
            </a:r>
            <a:r>
              <a:rPr lang="en-gb" b="1" i="0" u="none" baseline="0" dirty="0"/>
              <a:t>, the Netherlands</a:t>
            </a:r>
          </a:p>
          <a:p>
            <a:pPr algn="l" rtl="0"/>
            <a:r>
              <a:rPr lang="en-gb" b="1" i="0" u="none" baseline="0" dirty="0"/>
              <a:t>30 employees</a:t>
            </a:r>
          </a:p>
        </p:txBody>
      </p:sp>
      <p:sp>
        <p:nvSpPr>
          <p:cNvPr id="22" name="Tijdelijke aanduiding voor dianummer 5">
            <a:extLst>
              <a:ext uri="{FF2B5EF4-FFF2-40B4-BE49-F238E27FC236}">
                <a16:creationId xmlns:a16="http://schemas.microsoft.com/office/drawing/2014/main" id="{D42EA134-D23C-39DB-0B76-BA86BC013D0F}"/>
              </a:ext>
            </a:extLst>
          </p:cNvPr>
          <p:cNvSpPr>
            <a:spLocks noGrp="1"/>
          </p:cNvSpPr>
          <p:nvPr>
            <p:ph type="sldNum" sz="quarter" idx="12"/>
          </p:nvPr>
        </p:nvSpPr>
        <p:spPr>
          <a:xfrm>
            <a:off x="10810194" y="6356350"/>
            <a:ext cx="543606" cy="365125"/>
          </a:xfrm>
          <a:solidFill>
            <a:srgbClr val="171796"/>
          </a:solidFill>
        </p:spPr>
        <p:txBody>
          <a:bodyPr/>
          <a:lstStyle>
            <a:lvl1pPr>
              <a:defRPr>
                <a:solidFill>
                  <a:schemeClr val="bg1"/>
                </a:solidFill>
              </a:defRPr>
            </a:lvl1pPr>
          </a:lstStyle>
          <a:p>
            <a:pPr algn="r" rtl="0"/>
            <a:fld id="{B502C9A5-716F-45E6-800B-D4D02CE26F90}" type="slidenum">
              <a:rPr>
                <a:latin typeface="DINCond-Bold" pitchFamily="50" charset="0"/>
              </a:rPr>
              <a:pPr/>
              <a:t>3</a:t>
            </a:fld>
            <a:endParaRPr lang="en-gb">
              <a:latin typeface="DINCond-Bold" pitchFamily="50" charset="0"/>
            </a:endParaRPr>
          </a:p>
        </p:txBody>
      </p:sp>
      <p:pic>
        <p:nvPicPr>
          <p:cNvPr id="17" name="Graphic 16">
            <a:extLst>
              <a:ext uri="{FF2B5EF4-FFF2-40B4-BE49-F238E27FC236}">
                <a16:creationId xmlns:a16="http://schemas.microsoft.com/office/drawing/2014/main" id="{2AD30ED2-C034-AEF4-3918-2DC2500782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5753" y="1280774"/>
            <a:ext cx="4009014" cy="2011691"/>
          </a:xfrm>
          <a:prstGeom prst="rect">
            <a:avLst/>
          </a:prstGeom>
        </p:spPr>
      </p:pic>
    </p:spTree>
    <p:extLst>
      <p:ext uri="{BB962C8B-B14F-4D97-AF65-F5344CB8AC3E}">
        <p14:creationId xmlns:p14="http://schemas.microsoft.com/office/powerpoint/2010/main" val="23373932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750" fill="hold"/>
                                        <p:tgtEl>
                                          <p:spTgt spid="13">
                                            <p:bg/>
                                          </p:spTgt>
                                        </p:tgtEl>
                                        <p:attrNameLst>
                                          <p:attrName>ppt_x</p:attrName>
                                        </p:attrNameLst>
                                      </p:cBhvr>
                                      <p:tavLst>
                                        <p:tav tm="0">
                                          <p:val>
                                            <p:strVal val="#ppt_x"/>
                                          </p:val>
                                        </p:tav>
                                        <p:tav tm="100000">
                                          <p:val>
                                            <p:strVal val="#ppt_x"/>
                                          </p:val>
                                        </p:tav>
                                      </p:tavLst>
                                    </p:anim>
                                    <p:anim calcmode="lin" valueType="num">
                                      <p:cBhvr>
                                        <p:cTn id="8" dur="750" fill="hold"/>
                                        <p:tgtEl>
                                          <p:spTgt spid="13">
                                            <p:bg/>
                                          </p:spTgt>
                                        </p:tgtEl>
                                        <p:attrNameLst>
                                          <p:attrName>ppt_y</p:attrName>
                                        </p:attrNameLst>
                                      </p:cBhvr>
                                      <p:tavLst>
                                        <p:tav tm="0">
                                          <p:val>
                                            <p:strVal val="#ppt_y+#ppt_h/2"/>
                                          </p:val>
                                        </p:tav>
                                        <p:tav tm="100000">
                                          <p:val>
                                            <p:strVal val="#ppt_y"/>
                                          </p:val>
                                        </p:tav>
                                      </p:tavLst>
                                    </p:anim>
                                    <p:anim calcmode="lin" valueType="num">
                                      <p:cBhvr>
                                        <p:cTn id="9" dur="750" fill="hold"/>
                                        <p:tgtEl>
                                          <p:spTgt spid="13">
                                            <p:bg/>
                                          </p:spTgt>
                                        </p:tgtEl>
                                        <p:attrNameLst>
                                          <p:attrName>ppt_w</p:attrName>
                                        </p:attrNameLst>
                                      </p:cBhvr>
                                      <p:tavLst>
                                        <p:tav tm="0">
                                          <p:val>
                                            <p:strVal val="#ppt_w"/>
                                          </p:val>
                                        </p:tav>
                                        <p:tav tm="100000">
                                          <p:val>
                                            <p:strVal val="#ppt_w"/>
                                          </p:val>
                                        </p:tav>
                                      </p:tavLst>
                                    </p:anim>
                                    <p:anim calcmode="lin" valueType="num">
                                      <p:cBhvr>
                                        <p:cTn id="10" dur="750" fill="hold"/>
                                        <p:tgtEl>
                                          <p:spTgt spid="13">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right)">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tmplLst>
          <p:tmpl>
            <p:tnLst>
              <p:par>
                <p:cTn presetID="17" presetClass="entr" presetSubtype="4" fill="hold" nodeType="withEffect">
                  <p:stCondLst>
                    <p:cond delay="3000"/>
                  </p:stCondLst>
                  <p:childTnLst>
                    <p:set>
                      <p:cBhvr>
                        <p:cTn dur="1" fill="hold">
                          <p:stCondLst>
                            <p:cond delay="0"/>
                          </p:stCondLst>
                        </p:cTn>
                        <p:tgtEl>
                          <p:spTgt spid="13"/>
                        </p:tgtEl>
                        <p:attrNameLst>
                          <p:attrName>style.visibility</p:attrName>
                        </p:attrNameLst>
                      </p:cBhvr>
                      <p:to>
                        <p:strVal val="visible"/>
                      </p:to>
                    </p:set>
                    <p:anim calcmode="lin" valueType="num">
                      <p:cBhvr>
                        <p:cTn dur="750" fill="hold"/>
                        <p:tgtEl>
                          <p:spTgt spid="13"/>
                        </p:tgtEl>
                        <p:attrNameLst>
                          <p:attrName>ppt_x</p:attrName>
                        </p:attrNameLst>
                      </p:cBhvr>
                      <p:tavLst>
                        <p:tav tm="0">
                          <p:val>
                            <p:strVal val="#ppt_x"/>
                          </p:val>
                        </p:tav>
                        <p:tav tm="100000">
                          <p:val>
                            <p:strVal val="#ppt_x"/>
                          </p:val>
                        </p:tav>
                      </p:tavLst>
                    </p:anim>
                    <p:anim calcmode="lin" valueType="num">
                      <p:cBhvr>
                        <p:cTn dur="750" fill="hold"/>
                        <p:tgtEl>
                          <p:spTgt spid="13"/>
                        </p:tgtEl>
                        <p:attrNameLst>
                          <p:attrName>ppt_y</p:attrName>
                        </p:attrNameLst>
                      </p:cBhvr>
                      <p:tavLst>
                        <p:tav tm="0">
                          <p:val>
                            <p:strVal val="#ppt_y+#ppt_h/2"/>
                          </p:val>
                        </p:tav>
                        <p:tav tm="100000">
                          <p:val>
                            <p:strVal val="#ppt_y"/>
                          </p:val>
                        </p:tav>
                      </p:tavLst>
                    </p:anim>
                    <p:anim calcmode="lin" valueType="num">
                      <p:cBhvr>
                        <p:cTn dur="750" fill="hold"/>
                        <p:tgtEl>
                          <p:spTgt spid="13"/>
                        </p:tgtEl>
                        <p:attrNameLst>
                          <p:attrName>ppt_w</p:attrName>
                        </p:attrNameLst>
                      </p:cBhvr>
                      <p:tavLst>
                        <p:tav tm="0">
                          <p:val>
                            <p:strVal val="#ppt_w"/>
                          </p:val>
                        </p:tav>
                        <p:tav tm="100000">
                          <p:val>
                            <p:strVal val="#ppt_w"/>
                          </p:val>
                        </p:tav>
                      </p:tavLst>
                    </p:anim>
                    <p:anim calcmode="lin" valueType="num">
                      <p:cBhvr>
                        <p:cTn dur="750" fill="hold"/>
                        <p:tgtEl>
                          <p:spTgt spid="13"/>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vessels 600L for the farmaceutical industry">
            <a:hlinkClick r:id="" action="ppaction://media"/>
            <a:extLst>
              <a:ext uri="{FF2B5EF4-FFF2-40B4-BE49-F238E27FC236}">
                <a16:creationId xmlns:a16="http://schemas.microsoft.com/office/drawing/2014/main" id="{F3EEF091-2BB5-6FD8-B271-3FB6DADF20D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94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nlinemedia 3" title="Mobile vessels 50L to 900L with ATEX compliance and TCU">
            <a:hlinkClick r:id="" action="ppaction://media"/>
            <a:extLst>
              <a:ext uri="{FF2B5EF4-FFF2-40B4-BE49-F238E27FC236}">
                <a16:creationId xmlns:a16="http://schemas.microsoft.com/office/drawing/2014/main" id="{CE2E09CF-6808-895D-64AD-4324FB4A4F7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10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nlinemedia 3" title="Mobile pharmaceutical vessels 50L to 1000L with ATEX compliance">
            <a:hlinkClick r:id="" action="ppaction://media"/>
            <a:extLst>
              <a:ext uri="{FF2B5EF4-FFF2-40B4-BE49-F238E27FC236}">
                <a16:creationId xmlns:a16="http://schemas.microsoft.com/office/drawing/2014/main" id="{A200559D-81B9-E627-0FE8-4920A3B61DB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5882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Compact mobile CIP unit 100L">
            <a:hlinkClick r:id="" action="ppaction://media"/>
            <a:extLst>
              <a:ext uri="{FF2B5EF4-FFF2-40B4-BE49-F238E27FC236}">
                <a16:creationId xmlns:a16="http://schemas.microsoft.com/office/drawing/2014/main" id="{126E8F60-9F47-CCE4-1712-473658A9028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60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pharmaceutical vessels with ATEX compliance">
            <a:hlinkClick r:id="" action="ppaction://media"/>
            <a:extLst>
              <a:ext uri="{FF2B5EF4-FFF2-40B4-BE49-F238E27FC236}">
                <a16:creationId xmlns:a16="http://schemas.microsoft.com/office/drawing/2014/main" id="{835D016C-C960-43B1-135E-A1A483A2964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163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pre mixing product line (0.3-200L) including mobile CIP unit">
            <a:hlinkClick r:id="" action="ppaction://media"/>
            <a:extLst>
              <a:ext uri="{FF2B5EF4-FFF2-40B4-BE49-F238E27FC236}">
                <a16:creationId xmlns:a16="http://schemas.microsoft.com/office/drawing/2014/main" id="{1F569CE5-2F4E-4DEE-29DE-324561A938A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53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title="Mobile buffer vessels 250L">
            <a:hlinkClick r:id="" action="ppaction://media"/>
            <a:extLst>
              <a:ext uri="{FF2B5EF4-FFF2-40B4-BE49-F238E27FC236}">
                <a16:creationId xmlns:a16="http://schemas.microsoft.com/office/drawing/2014/main" id="{D8490C0C-BEC1-8A1C-8285-4F6861B7F93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54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F2E-32EF-B814-3C74-08988A73215E}"/>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9D4E9A16-7A6D-A447-60DC-7E62847ECE03}"/>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53" name="Afbeelding 52">
            <a:extLst>
              <a:ext uri="{FF2B5EF4-FFF2-40B4-BE49-F238E27FC236}">
                <a16:creationId xmlns:a16="http://schemas.microsoft.com/office/drawing/2014/main" id="{8E78C4C0-8778-AF72-956D-1C109C5EAEF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4390"/>
            <a:ext cx="12191999" cy="1930421"/>
          </a:xfrm>
          <a:prstGeom prst="rect">
            <a:avLst/>
          </a:prstGeom>
        </p:spPr>
      </p:pic>
      <p:sp>
        <p:nvSpPr>
          <p:cNvPr id="56" name="L-vorm 55">
            <a:extLst>
              <a:ext uri="{FF2B5EF4-FFF2-40B4-BE49-F238E27FC236}">
                <a16:creationId xmlns:a16="http://schemas.microsoft.com/office/drawing/2014/main" id="{4E4B82F2-E71F-0A06-EE00-3BF4EACF148B}"/>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2D7B7557-8A1D-37FC-AE50-D3B9F8D1CF15}"/>
              </a:ext>
            </a:extLst>
          </p:cNvPr>
          <p:cNvSpPr/>
          <p:nvPr/>
        </p:nvSpPr>
        <p:spPr>
          <a:xfrm flipH="1">
            <a:off x="889671" y="5050666"/>
            <a:ext cx="205658" cy="180733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1A808AD6-6C9B-2DFE-4D36-4FD9EB83F7E3}"/>
              </a:ext>
            </a:extLst>
          </p:cNvPr>
          <p:cNvSpPr/>
          <p:nvPr/>
        </p:nvSpPr>
        <p:spPr>
          <a:xfrm>
            <a:off x="319806" y="2191233"/>
            <a:ext cx="11872194" cy="3964798"/>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 name="Tijdelijke aanduiding voor dianummer 5">
            <a:extLst>
              <a:ext uri="{FF2B5EF4-FFF2-40B4-BE49-F238E27FC236}">
                <a16:creationId xmlns:a16="http://schemas.microsoft.com/office/drawing/2014/main" id="{710709D9-DBCF-AAE8-63BE-A958843CBD84}"/>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4</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48A960F3-466E-9F8B-0B52-249EA67B1A66}"/>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grpSp>
        <p:nvGrpSpPr>
          <p:cNvPr id="103" name="Groep 102">
            <a:extLst>
              <a:ext uri="{FF2B5EF4-FFF2-40B4-BE49-F238E27FC236}">
                <a16:creationId xmlns:a16="http://schemas.microsoft.com/office/drawing/2014/main" id="{6B1DE1BC-36EA-DBF1-2971-37C2102AAA8E}"/>
              </a:ext>
            </a:extLst>
          </p:cNvPr>
          <p:cNvGrpSpPr/>
          <p:nvPr/>
        </p:nvGrpSpPr>
        <p:grpSpPr>
          <a:xfrm>
            <a:off x="11821914" y="2409816"/>
            <a:ext cx="377706" cy="2038367"/>
            <a:chOff x="11821914" y="2409816"/>
            <a:chExt cx="377706" cy="2038367"/>
          </a:xfrm>
        </p:grpSpPr>
        <p:sp>
          <p:nvSpPr>
            <p:cNvPr id="45" name="Traan 44">
              <a:extLst>
                <a:ext uri="{FF2B5EF4-FFF2-40B4-BE49-F238E27FC236}">
                  <a16:creationId xmlns:a16="http://schemas.microsoft.com/office/drawing/2014/main" id="{4414D888-F35C-148A-E3E8-95C0A060C6D5}"/>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7" name="Rechthoek 46">
              <a:extLst>
                <a:ext uri="{FF2B5EF4-FFF2-40B4-BE49-F238E27FC236}">
                  <a16:creationId xmlns:a16="http://schemas.microsoft.com/office/drawing/2014/main" id="{99642020-705F-D5E1-BE43-88C35D2CBA6F}"/>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9" name="Traan 68">
              <a:extLst>
                <a:ext uri="{FF2B5EF4-FFF2-40B4-BE49-F238E27FC236}">
                  <a16:creationId xmlns:a16="http://schemas.microsoft.com/office/drawing/2014/main" id="{8D7F62F8-A869-104C-1CB3-EAB943B5732E}"/>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29" name="Afbeelding 28" descr="Afbeelding met Medische apparatuur, machine, overdekt, muur&#10;&#10;Automatisch gegenereerde beschrijving">
            <a:extLst>
              <a:ext uri="{FF2B5EF4-FFF2-40B4-BE49-F238E27FC236}">
                <a16:creationId xmlns:a16="http://schemas.microsoft.com/office/drawing/2014/main" id="{9D672AE3-0D7A-F38C-849D-2655A94EBDB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
          <a:stretch/>
        </p:blipFill>
        <p:spPr>
          <a:xfrm>
            <a:off x="516869" y="2398574"/>
            <a:ext cx="2623521" cy="1338150"/>
          </a:xfrm>
          <a:prstGeom prst="rect">
            <a:avLst/>
          </a:prstGeom>
        </p:spPr>
      </p:pic>
      <p:pic>
        <p:nvPicPr>
          <p:cNvPr id="11" name="Afbeelding 10" descr="Afbeelding met tekst, menu, papier, document&#10;&#10;Automatisch gegenereerde beschrijving">
            <a:extLst>
              <a:ext uri="{FF2B5EF4-FFF2-40B4-BE49-F238E27FC236}">
                <a16:creationId xmlns:a16="http://schemas.microsoft.com/office/drawing/2014/main" id="{99D9A503-2916-D0B3-CB49-5A144176FA7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331637" y="2398574"/>
            <a:ext cx="2623521" cy="1338150"/>
          </a:xfrm>
          <a:prstGeom prst="rect">
            <a:avLst/>
          </a:prstGeom>
        </p:spPr>
      </p:pic>
      <p:pic>
        <p:nvPicPr>
          <p:cNvPr id="38" name="Afbeelding 37" descr="Afbeelding met machine, motor, engineering, plastic&#10;&#10;Automatisch gegenereerde beschrijving">
            <a:extLst>
              <a:ext uri="{FF2B5EF4-FFF2-40B4-BE49-F238E27FC236}">
                <a16:creationId xmlns:a16="http://schemas.microsoft.com/office/drawing/2014/main" id="{F58CD3A1-4C22-4BD5-87B3-BDF185C3FCF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8991359" y="2398574"/>
            <a:ext cx="2623520" cy="1350029"/>
          </a:xfrm>
          <a:prstGeom prst="rect">
            <a:avLst/>
          </a:prstGeom>
        </p:spPr>
      </p:pic>
      <p:pic>
        <p:nvPicPr>
          <p:cNvPr id="9" name="Afbeelding 8" descr="Afbeelding met kleding, persoon, Menselijk gezicht, bril&#10;&#10;Automatisch gegenereerde beschrijving">
            <a:extLst>
              <a:ext uri="{FF2B5EF4-FFF2-40B4-BE49-F238E27FC236}">
                <a16:creationId xmlns:a16="http://schemas.microsoft.com/office/drawing/2014/main" id="{2C45AE5F-B678-44EE-C118-F7AC506698C0}"/>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6160811" y="2398574"/>
            <a:ext cx="2624883" cy="1338150"/>
          </a:xfrm>
          <a:prstGeom prst="rect">
            <a:avLst/>
          </a:prstGeom>
        </p:spPr>
      </p:pic>
      <p:pic>
        <p:nvPicPr>
          <p:cNvPr id="25" name="Afbeelding 24" descr="Afbeelding met tekst, machine, elektronica, overdekt&#10;&#10;Automatisch gegenereerde beschrijving">
            <a:extLst>
              <a:ext uri="{FF2B5EF4-FFF2-40B4-BE49-F238E27FC236}">
                <a16:creationId xmlns:a16="http://schemas.microsoft.com/office/drawing/2014/main" id="{0B4CBBC2-8D41-2B09-FEA0-4A77CD41DAA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58754" y="4270699"/>
            <a:ext cx="2623520" cy="1355284"/>
          </a:xfrm>
          <a:prstGeom prst="rect">
            <a:avLst/>
          </a:prstGeom>
        </p:spPr>
      </p:pic>
      <p:pic>
        <p:nvPicPr>
          <p:cNvPr id="21" name="Afbeelding 20" descr="Afbeelding met persoon, kleding, pijp, overdekt&#10;&#10;Automatisch gegenereerde beschrijving">
            <a:extLst>
              <a:ext uri="{FF2B5EF4-FFF2-40B4-BE49-F238E27FC236}">
                <a16:creationId xmlns:a16="http://schemas.microsoft.com/office/drawing/2014/main" id="{FEAB0A19-2BB4-B2B0-7F75-B9CA25A9C49D}"/>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13958" y="4270699"/>
            <a:ext cx="2623521" cy="1350029"/>
          </a:xfrm>
          <a:prstGeom prst="rect">
            <a:avLst/>
          </a:prstGeom>
        </p:spPr>
      </p:pic>
      <p:pic>
        <p:nvPicPr>
          <p:cNvPr id="15" name="Afbeelding 14" descr="Afbeelding met tekst, doos, Huishoudelijke ijzerwaren&#10;&#10;Automatisch gegenereerde beschrijving">
            <a:extLst>
              <a:ext uri="{FF2B5EF4-FFF2-40B4-BE49-F238E27FC236}">
                <a16:creationId xmlns:a16="http://schemas.microsoft.com/office/drawing/2014/main" id="{1C99D5CF-7F9F-455F-D284-A3C0090BD17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96"/>
          <a:stretch/>
        </p:blipFill>
        <p:spPr>
          <a:xfrm>
            <a:off x="8989302" y="4270699"/>
            <a:ext cx="2614936" cy="1350029"/>
          </a:xfrm>
          <a:prstGeom prst="rect">
            <a:avLst/>
          </a:prstGeom>
        </p:spPr>
      </p:pic>
      <p:pic>
        <p:nvPicPr>
          <p:cNvPr id="4" name="Afbeelding 3" descr="Afbeelding met persoon, kleding, person&#10;&#10;Automatisch gegenereerde beschrijving">
            <a:extLst>
              <a:ext uri="{FF2B5EF4-FFF2-40B4-BE49-F238E27FC236}">
                <a16:creationId xmlns:a16="http://schemas.microsoft.com/office/drawing/2014/main" id="{2F1E3721-3CFD-9804-478A-1B534D8258F6}"/>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3328208" y="4265445"/>
            <a:ext cx="2623520" cy="1355284"/>
          </a:xfrm>
          <a:prstGeom prst="rect">
            <a:avLst/>
          </a:prstGeom>
        </p:spPr>
      </p:pic>
      <p:grpSp>
        <p:nvGrpSpPr>
          <p:cNvPr id="39" name="Groep 38">
            <a:extLst>
              <a:ext uri="{FF2B5EF4-FFF2-40B4-BE49-F238E27FC236}">
                <a16:creationId xmlns:a16="http://schemas.microsoft.com/office/drawing/2014/main" id="{0FE1B6C3-2A26-E227-ADF9-6C20C6A8A031}"/>
              </a:ext>
            </a:extLst>
          </p:cNvPr>
          <p:cNvGrpSpPr/>
          <p:nvPr/>
        </p:nvGrpSpPr>
        <p:grpSpPr>
          <a:xfrm>
            <a:off x="10810194" y="0"/>
            <a:ext cx="1062000" cy="931868"/>
            <a:chOff x="9156044" y="-21266"/>
            <a:chExt cx="1062000" cy="931868"/>
          </a:xfrm>
        </p:grpSpPr>
        <p:sp>
          <p:nvSpPr>
            <p:cNvPr id="40" name="Tijdelijke aanduiding voor tekst 131">
              <a:extLst>
                <a:ext uri="{FF2B5EF4-FFF2-40B4-BE49-F238E27FC236}">
                  <a16:creationId xmlns:a16="http://schemas.microsoft.com/office/drawing/2014/main" id="{3F22C50C-0C13-EDEF-5386-1044BD92D036}"/>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41" name="Afbeelding 40">
              <a:extLst>
                <a:ext uri="{FF2B5EF4-FFF2-40B4-BE49-F238E27FC236}">
                  <a16:creationId xmlns:a16="http://schemas.microsoft.com/office/drawing/2014/main" id="{F258D66B-CF8A-7BCA-8727-AEBA174AACBE}"/>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sp>
        <p:nvSpPr>
          <p:cNvPr id="2" name="Tijdelijke aanduiding voor tekst 10">
            <a:extLst>
              <a:ext uri="{FF2B5EF4-FFF2-40B4-BE49-F238E27FC236}">
                <a16:creationId xmlns:a16="http://schemas.microsoft.com/office/drawing/2014/main" id="{D54DE408-BCF2-4581-5A2B-4722DD1F0E36}"/>
              </a:ext>
            </a:extLst>
          </p:cNvPr>
          <p:cNvSpPr txBox="1">
            <a:spLocks/>
          </p:cNvSpPr>
          <p:nvPr/>
        </p:nvSpPr>
        <p:spPr>
          <a:xfrm>
            <a:off x="516870"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dirty="0">
                <a:latin typeface="DINCond-Bold" pitchFamily="50" charset="0"/>
                <a:ea typeface="DINCond-Bold" pitchFamily="50" charset="0"/>
                <a:cs typeface="DINCond-Bold" pitchFamily="50" charset="0"/>
              </a:rPr>
              <a:t>Project management</a:t>
            </a:r>
          </a:p>
        </p:txBody>
      </p:sp>
      <p:sp>
        <p:nvSpPr>
          <p:cNvPr id="12" name="Tijdelijke aanduiding voor tekst 10">
            <a:extLst>
              <a:ext uri="{FF2B5EF4-FFF2-40B4-BE49-F238E27FC236}">
                <a16:creationId xmlns:a16="http://schemas.microsoft.com/office/drawing/2014/main" id="{E05A7E31-17E3-E814-CA27-A1757E35F2B9}"/>
              </a:ext>
            </a:extLst>
          </p:cNvPr>
          <p:cNvSpPr txBox="1">
            <a:spLocks/>
          </p:cNvSpPr>
          <p:nvPr/>
        </p:nvSpPr>
        <p:spPr>
          <a:xfrm>
            <a:off x="6158754"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Training</a:t>
            </a:r>
          </a:p>
        </p:txBody>
      </p:sp>
      <p:sp>
        <p:nvSpPr>
          <p:cNvPr id="13" name="Tijdelijke aanduiding voor tekst 10">
            <a:extLst>
              <a:ext uri="{FF2B5EF4-FFF2-40B4-BE49-F238E27FC236}">
                <a16:creationId xmlns:a16="http://schemas.microsoft.com/office/drawing/2014/main" id="{43DFAFEB-B55D-845F-7DCB-A67FA444AE07}"/>
              </a:ext>
            </a:extLst>
          </p:cNvPr>
          <p:cNvSpPr txBox="1">
            <a:spLocks/>
          </p:cNvSpPr>
          <p:nvPr/>
        </p:nvSpPr>
        <p:spPr>
          <a:xfrm>
            <a:off x="332820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dirty="0">
                <a:latin typeface="DINCond-Bold" pitchFamily="50" charset="0"/>
                <a:ea typeface="DINCond-Bold" pitchFamily="50" charset="0"/>
                <a:cs typeface="DINCond-Bold" pitchFamily="50" charset="0"/>
              </a:rPr>
              <a:t>Validating</a:t>
            </a:r>
          </a:p>
        </p:txBody>
      </p:sp>
      <p:sp>
        <p:nvSpPr>
          <p:cNvPr id="14" name="Tijdelijke aanduiding voor tekst 10">
            <a:extLst>
              <a:ext uri="{FF2B5EF4-FFF2-40B4-BE49-F238E27FC236}">
                <a16:creationId xmlns:a16="http://schemas.microsoft.com/office/drawing/2014/main" id="{AE922CCD-F169-1B22-DE9C-B27E1521F580}"/>
              </a:ext>
            </a:extLst>
          </p:cNvPr>
          <p:cNvSpPr txBox="1">
            <a:spLocks/>
          </p:cNvSpPr>
          <p:nvPr/>
        </p:nvSpPr>
        <p:spPr>
          <a:xfrm>
            <a:off x="513959"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Installation and (dis)assembly</a:t>
            </a:r>
          </a:p>
        </p:txBody>
      </p:sp>
      <p:sp>
        <p:nvSpPr>
          <p:cNvPr id="18" name="Tijdelijke aanduiding voor tekst 10">
            <a:extLst>
              <a:ext uri="{FF2B5EF4-FFF2-40B4-BE49-F238E27FC236}">
                <a16:creationId xmlns:a16="http://schemas.microsoft.com/office/drawing/2014/main" id="{3C68FBEA-05F4-18C8-33FA-306FD0046D71}"/>
              </a:ext>
            </a:extLst>
          </p:cNvPr>
          <p:cNvSpPr txBox="1">
            <a:spLocks/>
          </p:cNvSpPr>
          <p:nvPr/>
        </p:nvSpPr>
        <p:spPr>
          <a:xfrm>
            <a:off x="8989297" y="5620728"/>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Service and maintenance</a:t>
            </a:r>
          </a:p>
        </p:txBody>
      </p:sp>
      <p:sp>
        <p:nvSpPr>
          <p:cNvPr id="19" name="Tijdelijke aanduiding voor tekst 10">
            <a:extLst>
              <a:ext uri="{FF2B5EF4-FFF2-40B4-BE49-F238E27FC236}">
                <a16:creationId xmlns:a16="http://schemas.microsoft.com/office/drawing/2014/main" id="{A6E7C26B-957A-FE8C-FDBC-45A0930E0C0B}"/>
              </a:ext>
            </a:extLst>
          </p:cNvPr>
          <p:cNvSpPr txBox="1">
            <a:spLocks/>
          </p:cNvSpPr>
          <p:nvPr/>
        </p:nvSpPr>
        <p:spPr>
          <a:xfrm>
            <a:off x="6162186"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a:latin typeface="DINCond-Bold" pitchFamily="50" charset="0"/>
                <a:ea typeface="DINCond-Bold" pitchFamily="50" charset="0"/>
                <a:cs typeface="DINCond-Bold" pitchFamily="50" charset="0"/>
              </a:rPr>
              <a:t>Production</a:t>
            </a:r>
          </a:p>
        </p:txBody>
      </p:sp>
      <p:sp>
        <p:nvSpPr>
          <p:cNvPr id="20" name="Tijdelijke aanduiding voor tekst 10">
            <a:extLst>
              <a:ext uri="{FF2B5EF4-FFF2-40B4-BE49-F238E27FC236}">
                <a16:creationId xmlns:a16="http://schemas.microsoft.com/office/drawing/2014/main" id="{A5CD27D3-F22A-B311-4294-D1309F5271C6}"/>
              </a:ext>
            </a:extLst>
          </p:cNvPr>
          <p:cNvSpPr txBox="1">
            <a:spLocks/>
          </p:cNvSpPr>
          <p:nvPr/>
        </p:nvSpPr>
        <p:spPr>
          <a:xfrm>
            <a:off x="333163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dirty="0">
                <a:latin typeface="DINCond-Bold" pitchFamily="50" charset="0"/>
                <a:ea typeface="DINCond-Bold" pitchFamily="50" charset="0"/>
                <a:cs typeface="DINCond-Bold" pitchFamily="50" charset="0"/>
              </a:rPr>
              <a:t>Design engineering</a:t>
            </a:r>
          </a:p>
        </p:txBody>
      </p:sp>
      <p:sp>
        <p:nvSpPr>
          <p:cNvPr id="22" name="Tijdelijke aanduiding voor tekst 10">
            <a:extLst>
              <a:ext uri="{FF2B5EF4-FFF2-40B4-BE49-F238E27FC236}">
                <a16:creationId xmlns:a16="http://schemas.microsoft.com/office/drawing/2014/main" id="{60513F9B-912A-EDBB-2CE2-941AB78B37B8}"/>
              </a:ext>
            </a:extLst>
          </p:cNvPr>
          <p:cNvSpPr txBox="1">
            <a:spLocks/>
          </p:cNvSpPr>
          <p:nvPr/>
        </p:nvSpPr>
        <p:spPr>
          <a:xfrm>
            <a:off x="8992729" y="3736724"/>
            <a:ext cx="2623520" cy="339305"/>
          </a:xfrm>
          <a:prstGeom prst="rect">
            <a:avLst/>
          </a:prstGeom>
          <a:solidFill>
            <a:srgbClr val="171796"/>
          </a:solidFill>
        </p:spPr>
        <p:txBody>
          <a:bodyPr wrap="square" lIns="36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b="1" i="0" u="none" baseline="0" dirty="0">
                <a:latin typeface="DINCond-Bold" pitchFamily="50" charset="0"/>
                <a:ea typeface="DINCond-Bold" pitchFamily="50" charset="0"/>
                <a:cs typeface="DINCond-Bold" pitchFamily="50" charset="0"/>
              </a:rPr>
              <a:t>Modification and repair</a:t>
            </a:r>
          </a:p>
        </p:txBody>
      </p:sp>
      <p:pic>
        <p:nvPicPr>
          <p:cNvPr id="6" name="Graphic 5">
            <a:extLst>
              <a:ext uri="{FF2B5EF4-FFF2-40B4-BE49-F238E27FC236}">
                <a16:creationId xmlns:a16="http://schemas.microsoft.com/office/drawing/2014/main" id="{D7695706-BCAE-091C-2B54-1B96F76809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37" y="3816376"/>
            <a:ext cx="169200" cy="180000"/>
          </a:xfrm>
          <a:prstGeom prst="rect">
            <a:avLst/>
          </a:prstGeom>
        </p:spPr>
      </p:pic>
      <p:pic>
        <p:nvPicPr>
          <p:cNvPr id="10" name="Graphic 9">
            <a:extLst>
              <a:ext uri="{FF2B5EF4-FFF2-40B4-BE49-F238E27FC236}">
                <a16:creationId xmlns:a16="http://schemas.microsoft.com/office/drawing/2014/main" id="{5F1C6F29-7FA4-4161-538D-A4D7FA99F8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32561" y="3816376"/>
            <a:ext cx="165600" cy="180000"/>
          </a:xfrm>
          <a:prstGeom prst="rect">
            <a:avLst/>
          </a:prstGeom>
        </p:spPr>
      </p:pic>
      <p:pic>
        <p:nvPicPr>
          <p:cNvPr id="24" name="Graphic 23">
            <a:extLst>
              <a:ext uri="{FF2B5EF4-FFF2-40B4-BE49-F238E27FC236}">
                <a16:creationId xmlns:a16="http://schemas.microsoft.com/office/drawing/2014/main" id="{32EC54B3-4033-D93C-CE91-860335BD7C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47585" y="3823576"/>
            <a:ext cx="180000" cy="165600"/>
          </a:xfrm>
          <a:prstGeom prst="rect">
            <a:avLst/>
          </a:prstGeom>
        </p:spPr>
      </p:pic>
      <p:pic>
        <p:nvPicPr>
          <p:cNvPr id="27" name="Graphic 26">
            <a:extLst>
              <a:ext uri="{FF2B5EF4-FFF2-40B4-BE49-F238E27FC236}">
                <a16:creationId xmlns:a16="http://schemas.microsoft.com/office/drawing/2014/main" id="{0DF9B86F-17A7-66F7-CC1B-1386ACADDC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077010" y="3819976"/>
            <a:ext cx="180000" cy="172800"/>
          </a:xfrm>
          <a:prstGeom prst="rect">
            <a:avLst/>
          </a:prstGeom>
        </p:spPr>
      </p:pic>
      <p:pic>
        <p:nvPicPr>
          <p:cNvPr id="32" name="Graphic 31">
            <a:extLst>
              <a:ext uri="{FF2B5EF4-FFF2-40B4-BE49-F238E27FC236}">
                <a16:creationId xmlns:a16="http://schemas.microsoft.com/office/drawing/2014/main" id="{12836D1C-E539-EC88-4413-82493BB4CB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6158" y="5700380"/>
            <a:ext cx="180000" cy="180000"/>
          </a:xfrm>
          <a:prstGeom prst="rect">
            <a:avLst/>
          </a:prstGeom>
        </p:spPr>
      </p:pic>
      <p:pic>
        <p:nvPicPr>
          <p:cNvPr id="34" name="Graphic 33">
            <a:extLst>
              <a:ext uri="{FF2B5EF4-FFF2-40B4-BE49-F238E27FC236}">
                <a16:creationId xmlns:a16="http://schemas.microsoft.com/office/drawing/2014/main" id="{71CA0E4F-5C09-C9E3-E071-ECB34A1749E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58390" y="5700380"/>
            <a:ext cx="115200" cy="180000"/>
          </a:xfrm>
          <a:prstGeom prst="rect">
            <a:avLst/>
          </a:prstGeom>
        </p:spPr>
      </p:pic>
      <p:pic>
        <p:nvPicPr>
          <p:cNvPr id="37" name="Graphic 36">
            <a:extLst>
              <a:ext uri="{FF2B5EF4-FFF2-40B4-BE49-F238E27FC236}">
                <a16:creationId xmlns:a16="http://schemas.microsoft.com/office/drawing/2014/main" id="{4907A3B0-3CC8-9C1C-8FC8-0AD85FA2D6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277422" y="5700380"/>
            <a:ext cx="169200" cy="180000"/>
          </a:xfrm>
          <a:prstGeom prst="rect">
            <a:avLst/>
          </a:prstGeom>
        </p:spPr>
      </p:pic>
      <p:pic>
        <p:nvPicPr>
          <p:cNvPr id="44" name="Graphic 43">
            <a:extLst>
              <a:ext uri="{FF2B5EF4-FFF2-40B4-BE49-F238E27FC236}">
                <a16:creationId xmlns:a16="http://schemas.microsoft.com/office/drawing/2014/main" id="{17847D6C-B288-765E-6EC5-8E660028D69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86010" y="5700380"/>
            <a:ext cx="162000" cy="180000"/>
          </a:xfrm>
          <a:prstGeom prst="rect">
            <a:avLst/>
          </a:prstGeom>
        </p:spPr>
      </p:pic>
      <p:grpSp>
        <p:nvGrpSpPr>
          <p:cNvPr id="3" name="Groep 2">
            <a:extLst>
              <a:ext uri="{FF2B5EF4-FFF2-40B4-BE49-F238E27FC236}">
                <a16:creationId xmlns:a16="http://schemas.microsoft.com/office/drawing/2014/main" id="{75220C33-F465-2FE1-99E9-1E49D58E8FC1}"/>
              </a:ext>
            </a:extLst>
          </p:cNvPr>
          <p:cNvGrpSpPr/>
          <p:nvPr/>
        </p:nvGrpSpPr>
        <p:grpSpPr>
          <a:xfrm>
            <a:off x="11920767" y="2514429"/>
            <a:ext cx="180000" cy="1829141"/>
            <a:chOff x="11933430" y="2507927"/>
            <a:chExt cx="180000" cy="1829141"/>
          </a:xfrm>
        </p:grpSpPr>
        <p:pic>
          <p:nvPicPr>
            <p:cNvPr id="5" name="Graphic 4">
              <a:extLst>
                <a:ext uri="{FF2B5EF4-FFF2-40B4-BE49-F238E27FC236}">
                  <a16:creationId xmlns:a16="http://schemas.microsoft.com/office/drawing/2014/main" id="{274D4D4B-6313-C1EC-A584-B800DA477BE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938830" y="2507927"/>
              <a:ext cx="169200" cy="180000"/>
            </a:xfrm>
            <a:prstGeom prst="rect">
              <a:avLst/>
            </a:prstGeom>
          </p:spPr>
        </p:pic>
        <p:pic>
          <p:nvPicPr>
            <p:cNvPr id="7" name="Graphic 6">
              <a:extLst>
                <a:ext uri="{FF2B5EF4-FFF2-40B4-BE49-F238E27FC236}">
                  <a16:creationId xmlns:a16="http://schemas.microsoft.com/office/drawing/2014/main" id="{9BF54582-50D7-1564-997C-3222F7E7202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940630" y="2747488"/>
              <a:ext cx="165600" cy="180000"/>
            </a:xfrm>
            <a:prstGeom prst="rect">
              <a:avLst/>
            </a:prstGeom>
          </p:spPr>
        </p:pic>
        <p:pic>
          <p:nvPicPr>
            <p:cNvPr id="17" name="Graphic 16">
              <a:extLst>
                <a:ext uri="{FF2B5EF4-FFF2-40B4-BE49-F238E27FC236}">
                  <a16:creationId xmlns:a16="http://schemas.microsoft.com/office/drawing/2014/main" id="{8F017BB9-2F28-C6DA-BF92-AF2EE2A36F1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1933430" y="2987049"/>
              <a:ext cx="180000" cy="165600"/>
            </a:xfrm>
            <a:prstGeom prst="rect">
              <a:avLst/>
            </a:prstGeom>
          </p:spPr>
        </p:pic>
        <p:pic>
          <p:nvPicPr>
            <p:cNvPr id="23" name="Graphic 22">
              <a:extLst>
                <a:ext uri="{FF2B5EF4-FFF2-40B4-BE49-F238E27FC236}">
                  <a16:creationId xmlns:a16="http://schemas.microsoft.com/office/drawing/2014/main" id="{E06A2785-537B-7CBF-3B1B-8B4DB5E8FF1D}"/>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1933430" y="3212210"/>
              <a:ext cx="180000" cy="172800"/>
            </a:xfrm>
            <a:prstGeom prst="rect">
              <a:avLst/>
            </a:prstGeom>
          </p:spPr>
        </p:pic>
        <p:pic>
          <p:nvPicPr>
            <p:cNvPr id="26" name="Graphic 25">
              <a:extLst>
                <a:ext uri="{FF2B5EF4-FFF2-40B4-BE49-F238E27FC236}">
                  <a16:creationId xmlns:a16="http://schemas.microsoft.com/office/drawing/2014/main" id="{AE3F17CD-029D-1EBD-32A5-E4D84FD04CD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1933430" y="3444571"/>
              <a:ext cx="180000" cy="180000"/>
            </a:xfrm>
            <a:prstGeom prst="rect">
              <a:avLst/>
            </a:prstGeom>
          </p:spPr>
        </p:pic>
        <p:pic>
          <p:nvPicPr>
            <p:cNvPr id="28" name="Graphic 27">
              <a:extLst>
                <a:ext uri="{FF2B5EF4-FFF2-40B4-BE49-F238E27FC236}">
                  <a16:creationId xmlns:a16="http://schemas.microsoft.com/office/drawing/2014/main" id="{A5297FFB-0FAF-820D-CB95-2ECA3059787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1965830" y="3679894"/>
              <a:ext cx="115200" cy="180000"/>
            </a:xfrm>
            <a:prstGeom prst="rect">
              <a:avLst/>
            </a:prstGeom>
          </p:spPr>
        </p:pic>
        <p:pic>
          <p:nvPicPr>
            <p:cNvPr id="30" name="Graphic 29">
              <a:extLst>
                <a:ext uri="{FF2B5EF4-FFF2-40B4-BE49-F238E27FC236}">
                  <a16:creationId xmlns:a16="http://schemas.microsoft.com/office/drawing/2014/main" id="{9836B9B7-B98C-B0DF-AA5A-C0F64DB3EE67}"/>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1938830" y="3923693"/>
              <a:ext cx="169200" cy="180000"/>
            </a:xfrm>
            <a:prstGeom prst="rect">
              <a:avLst/>
            </a:prstGeom>
          </p:spPr>
        </p:pic>
        <p:pic>
          <p:nvPicPr>
            <p:cNvPr id="31" name="Graphic 30">
              <a:extLst>
                <a:ext uri="{FF2B5EF4-FFF2-40B4-BE49-F238E27FC236}">
                  <a16:creationId xmlns:a16="http://schemas.microsoft.com/office/drawing/2014/main" id="{122E117D-5D0F-BFE5-FF0B-9A091F7E9DF9}"/>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165843744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5">
                                            <p:bg/>
                                          </p:spTgt>
                                        </p:tgtEl>
                                        <p:attrNameLst>
                                          <p:attrName>style.visibility</p:attrName>
                                        </p:attrNameLst>
                                      </p:cBhvr>
                                      <p:to>
                                        <p:strVal val="visible"/>
                                      </p:to>
                                    </p:set>
                                    <p:anim calcmode="lin" valueType="num">
                                      <p:cBhvr>
                                        <p:cTn id="7" dur="750" fill="hold"/>
                                        <p:tgtEl>
                                          <p:spTgt spid="35">
                                            <p:bg/>
                                          </p:spTgt>
                                        </p:tgtEl>
                                        <p:attrNameLst>
                                          <p:attrName>ppt_x</p:attrName>
                                        </p:attrNameLst>
                                      </p:cBhvr>
                                      <p:tavLst>
                                        <p:tav tm="0">
                                          <p:val>
                                            <p:strVal val="#ppt_x"/>
                                          </p:val>
                                        </p:tav>
                                        <p:tav tm="100000">
                                          <p:val>
                                            <p:strVal val="#ppt_x"/>
                                          </p:val>
                                        </p:tav>
                                      </p:tavLst>
                                    </p:anim>
                                    <p:anim calcmode="lin" valueType="num">
                                      <p:cBhvr>
                                        <p:cTn id="8" dur="750" fill="hold"/>
                                        <p:tgtEl>
                                          <p:spTgt spid="35">
                                            <p:bg/>
                                          </p:spTgt>
                                        </p:tgtEl>
                                        <p:attrNameLst>
                                          <p:attrName>ppt_y</p:attrName>
                                        </p:attrNameLst>
                                      </p:cBhvr>
                                      <p:tavLst>
                                        <p:tav tm="0">
                                          <p:val>
                                            <p:strVal val="#ppt_y+#ppt_h/2"/>
                                          </p:val>
                                        </p:tav>
                                        <p:tav tm="100000">
                                          <p:val>
                                            <p:strVal val="#ppt_y"/>
                                          </p:val>
                                        </p:tav>
                                      </p:tavLst>
                                    </p:anim>
                                    <p:anim calcmode="lin" valueType="num">
                                      <p:cBhvr>
                                        <p:cTn id="9" dur="750" fill="hold"/>
                                        <p:tgtEl>
                                          <p:spTgt spid="35">
                                            <p:bg/>
                                          </p:spTgt>
                                        </p:tgtEl>
                                        <p:attrNameLst>
                                          <p:attrName>ppt_w</p:attrName>
                                        </p:attrNameLst>
                                      </p:cBhvr>
                                      <p:tavLst>
                                        <p:tav tm="0">
                                          <p:val>
                                            <p:strVal val="#ppt_w"/>
                                          </p:val>
                                        </p:tav>
                                        <p:tav tm="100000">
                                          <p:val>
                                            <p:strVal val="#ppt_w"/>
                                          </p:val>
                                        </p:tav>
                                      </p:tavLst>
                                    </p:anim>
                                    <p:anim calcmode="lin" valueType="num">
                                      <p:cBhvr>
                                        <p:cTn id="10" dur="750" fill="hold"/>
                                        <p:tgtEl>
                                          <p:spTgt spid="35">
                                            <p:bg/>
                                          </p:spTgt>
                                        </p:tgtEl>
                                        <p:attrNameLst>
                                          <p:attrName>ppt_h</p:attrName>
                                        </p:attrNameLst>
                                      </p:cBhvr>
                                      <p:tavLst>
                                        <p:tav tm="0">
                                          <p:val>
                                            <p:fltVal val="0"/>
                                          </p:val>
                                        </p:tav>
                                        <p:tav tm="100000">
                                          <p:val>
                                            <p:strVal val="#ppt_h"/>
                                          </p:val>
                                        </p:tav>
                                      </p:tavLst>
                                    </p:anim>
                                  </p:childTnLst>
                                </p:cTn>
                              </p:par>
                              <p:par>
                                <p:cTn id="11" presetID="22" presetClass="entr" presetSubtype="2" fill="hold" grpId="0" nodeType="withEffect">
                                  <p:stCondLst>
                                    <p:cond delay="0"/>
                                  </p:stCondLst>
                                  <p:iterate type="lt">
                                    <p:tmPct val="5000"/>
                                  </p:iterate>
                                  <p:childTnLst>
                                    <p:set>
                                      <p:cBhvr>
                                        <p:cTn id="12" dur="1" fill="hold">
                                          <p:stCondLst>
                                            <p:cond delay="0"/>
                                          </p:stCondLst>
                                        </p:cTn>
                                        <p:tgtEl>
                                          <p:spTgt spid="35">
                                            <p:txEl>
                                              <p:pRg st="0" end="0"/>
                                            </p:txEl>
                                          </p:spTgt>
                                        </p:tgtEl>
                                        <p:attrNameLst>
                                          <p:attrName>style.visibility</p:attrName>
                                        </p:attrNameLst>
                                      </p:cBhvr>
                                      <p:to>
                                        <p:strVal val="visible"/>
                                      </p:to>
                                    </p:set>
                                    <p:animEffect transition="in" filter="wipe(right)">
                                      <p:cBhvr>
                                        <p:cTn id="1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animBg="1">
        <p:tmplLst>
          <p:tmpl>
            <p:tnLst>
              <p:par>
                <p:cTn presetID="17" presetClass="entr" presetSubtype="4"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 calcmode="lin" valueType="num">
                      <p:cBhvr>
                        <p:cTn dur="750" fill="hold"/>
                        <p:tgtEl>
                          <p:spTgt spid="35"/>
                        </p:tgtEl>
                        <p:attrNameLst>
                          <p:attrName>ppt_x</p:attrName>
                        </p:attrNameLst>
                      </p:cBhvr>
                      <p:tavLst>
                        <p:tav tm="0">
                          <p:val>
                            <p:strVal val="#ppt_x"/>
                          </p:val>
                        </p:tav>
                        <p:tav tm="100000">
                          <p:val>
                            <p:strVal val="#ppt_x"/>
                          </p:val>
                        </p:tav>
                      </p:tavLst>
                    </p:anim>
                    <p:anim calcmode="lin" valueType="num">
                      <p:cBhvr>
                        <p:cTn dur="750" fill="hold"/>
                        <p:tgtEl>
                          <p:spTgt spid="35"/>
                        </p:tgtEl>
                        <p:attrNameLst>
                          <p:attrName>ppt_y</p:attrName>
                        </p:attrNameLst>
                      </p:cBhvr>
                      <p:tavLst>
                        <p:tav tm="0">
                          <p:val>
                            <p:strVal val="#ppt_y+#ppt_h/2"/>
                          </p:val>
                        </p:tav>
                        <p:tav tm="100000">
                          <p:val>
                            <p:strVal val="#ppt_y"/>
                          </p:val>
                        </p:tav>
                      </p:tavLst>
                    </p:anim>
                    <p:anim calcmode="lin" valueType="num">
                      <p:cBhvr>
                        <p:cTn dur="750" fill="hold"/>
                        <p:tgtEl>
                          <p:spTgt spid="35"/>
                        </p:tgtEl>
                        <p:attrNameLst>
                          <p:attrName>ppt_w</p:attrName>
                        </p:attrNameLst>
                      </p:cBhvr>
                      <p:tavLst>
                        <p:tav tm="0">
                          <p:val>
                            <p:strVal val="#ppt_w"/>
                          </p:val>
                        </p:tav>
                        <p:tav tm="100000">
                          <p:val>
                            <p:strVal val="#ppt_w"/>
                          </p:val>
                        </p:tav>
                      </p:tavLst>
                    </p:anim>
                    <p:anim calcmode="lin" valueType="num">
                      <p:cBhvr>
                        <p:cTn dur="750" fill="hold"/>
                        <p:tgtEl>
                          <p:spTgt spid="35"/>
                        </p:tgtEl>
                        <p:attrNameLst>
                          <p:attrName>ppt_h</p:attrName>
                        </p:attrNameLst>
                      </p:cBhvr>
                      <p:tavLst>
                        <p:tav tm="0">
                          <p:val>
                            <p:fltVal val="0"/>
                          </p:val>
                        </p:tav>
                        <p:tav tm="100000">
                          <p:val>
                            <p:strVal val="#ppt_h"/>
                          </p:val>
                        </p:tav>
                      </p:tavLst>
                    </p:anim>
                  </p:childTnLst>
                </p:cTn>
              </p:par>
            </p:tnLst>
          </p:tmpl>
          <p:tmpl lvl="1">
            <p:tnLst>
              <p:par>
                <p:cTn presetID="22" presetClass="entr" presetSubtype="2" fill="hold" nodeType="withEffect">
                  <p:stCondLst>
                    <p:cond delay="3250"/>
                  </p:stCondLst>
                  <p:iterate type="lt">
                    <p:tmPct val="5000"/>
                  </p:iterate>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664B-9C54-4560-64B2-43016E95AD37}"/>
            </a:ext>
          </a:extLst>
        </p:cNvPr>
        <p:cNvGrpSpPr/>
        <p:nvPr/>
      </p:nvGrpSpPr>
      <p:grpSpPr>
        <a:xfrm>
          <a:off x="0" y="0"/>
          <a:ext cx="0" cy="0"/>
          <a:chOff x="0" y="0"/>
          <a:chExt cx="0" cy="0"/>
        </a:xfrm>
      </p:grpSpPr>
      <p:pic>
        <p:nvPicPr>
          <p:cNvPr id="5" name="Afbeelding 4" descr="Afbeelding met ontwerp&#10;&#10;Beschrijving automatisch gegenereerd met lage betrouwbaarheid">
            <a:extLst>
              <a:ext uri="{FF2B5EF4-FFF2-40B4-BE49-F238E27FC236}">
                <a16:creationId xmlns:a16="http://schemas.microsoft.com/office/drawing/2014/main" id="{885147D8-BD0F-0FFE-B99B-0C4EE1E06F4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451052" y="2136416"/>
            <a:ext cx="6093879" cy="4276344"/>
          </a:xfrm>
          <a:prstGeom prst="rect">
            <a:avLst/>
          </a:prstGeom>
        </p:spPr>
      </p:pic>
      <p:sp>
        <p:nvSpPr>
          <p:cNvPr id="16" name="Rechthoek 15">
            <a:extLst>
              <a:ext uri="{FF2B5EF4-FFF2-40B4-BE49-F238E27FC236}">
                <a16:creationId xmlns:a16="http://schemas.microsoft.com/office/drawing/2014/main" id="{A5E64462-2146-15F5-DC8C-BA3D13D764BF}"/>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7" name="!!Afbeelding 37" descr="Afbeelding met Medische apparatuur, machine, overdekt, muur&#10;&#10;Automatisch gegenereerde beschrijving">
            <a:extLst>
              <a:ext uri="{FF2B5EF4-FFF2-40B4-BE49-F238E27FC236}">
                <a16:creationId xmlns:a16="http://schemas.microsoft.com/office/drawing/2014/main" id="{72D71E38-74DB-F33C-71A8-5D85ED74EB7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3963"/>
            <a:ext cx="12192000" cy="1933574"/>
          </a:xfrm>
          <a:prstGeom prst="rect">
            <a:avLst/>
          </a:prstGeom>
        </p:spPr>
      </p:pic>
      <p:sp>
        <p:nvSpPr>
          <p:cNvPr id="56" name="L-vorm 55">
            <a:extLst>
              <a:ext uri="{FF2B5EF4-FFF2-40B4-BE49-F238E27FC236}">
                <a16:creationId xmlns:a16="http://schemas.microsoft.com/office/drawing/2014/main" id="{BD3D910E-DE06-DC1E-3C87-5D3FD9BEE22C}"/>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95DBADDB-10B4-DEBC-1F73-64FE74A4F2A5}"/>
              </a:ext>
            </a:extLst>
          </p:cNvPr>
          <p:cNvSpPr/>
          <p:nvPr/>
        </p:nvSpPr>
        <p:spPr>
          <a:xfrm flipH="1">
            <a:off x="889671" y="6523006"/>
            <a:ext cx="205658" cy="33499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9D60A373-33EA-F186-53A7-7CEFAAF4A1E9}"/>
              </a:ext>
            </a:extLst>
          </p:cNvPr>
          <p:cNvSpPr/>
          <p:nvPr/>
        </p:nvSpPr>
        <p:spPr>
          <a:xfrm>
            <a:off x="319806" y="2191232"/>
            <a:ext cx="4831314" cy="378094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 name="Tijdelijke aanduiding voor dianummer 5">
            <a:extLst>
              <a:ext uri="{FF2B5EF4-FFF2-40B4-BE49-F238E27FC236}">
                <a16:creationId xmlns:a16="http://schemas.microsoft.com/office/drawing/2014/main" id="{B4AFA741-C7EE-FC42-45FB-0F05EF2D75AA}"/>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5</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275DF8AE-2ACD-32D5-2DC6-1962B0ADB464}"/>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sp>
        <p:nvSpPr>
          <p:cNvPr id="12" name="Title 1">
            <a:extLst>
              <a:ext uri="{FF2B5EF4-FFF2-40B4-BE49-F238E27FC236}">
                <a16:creationId xmlns:a16="http://schemas.microsoft.com/office/drawing/2014/main" id="{315EC571-6726-A8E0-869A-7DC2CE998ABA}"/>
              </a:ext>
            </a:extLst>
          </p:cNvPr>
          <p:cNvSpPr txBox="1">
            <a:spLocks/>
          </p:cNvSpPr>
          <p:nvPr/>
        </p:nvSpPr>
        <p:spPr>
          <a:xfrm>
            <a:off x="604740" y="2390653"/>
            <a:ext cx="4462560"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PROJECT MANAGEMENT</a:t>
            </a:r>
          </a:p>
        </p:txBody>
      </p:sp>
      <p:sp>
        <p:nvSpPr>
          <p:cNvPr id="119" name="Title 1">
            <a:extLst>
              <a:ext uri="{FF2B5EF4-FFF2-40B4-BE49-F238E27FC236}">
                <a16:creationId xmlns:a16="http://schemas.microsoft.com/office/drawing/2014/main" id="{366FD80E-AD49-D8E0-C87B-5594F998E6DE}"/>
              </a:ext>
            </a:extLst>
          </p:cNvPr>
          <p:cNvSpPr txBox="1">
            <a:spLocks/>
          </p:cNvSpPr>
          <p:nvPr/>
        </p:nvSpPr>
        <p:spPr>
          <a:xfrm>
            <a:off x="595980" y="2802190"/>
            <a:ext cx="4250340" cy="294479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marL="358775" indent="-263525" algn="l" rtl="0">
              <a:lnSpc>
                <a:spcPct val="300000"/>
              </a:lnSpc>
              <a:buClr>
                <a:srgbClr val="171796"/>
              </a:buClr>
              <a:buFont typeface="Abel" panose="02000506030000020004" pitchFamily="2" charset="0"/>
              <a:buChar char="■"/>
            </a:pPr>
            <a:r>
              <a:rPr lang="en-gb" sz="1200" b="1" i="0" u="none" baseline="0">
                <a:solidFill>
                  <a:schemeClr val="tx1"/>
                </a:solidFill>
                <a:latin typeface="+mn-lt"/>
                <a:ea typeface="+mn-lt"/>
                <a:cs typeface="+mn-lt"/>
              </a:rPr>
              <a:t>Periodic meetings</a:t>
            </a:r>
          </a:p>
          <a:p>
            <a:pPr marL="358775" indent="-263525" algn="l" rtl="0">
              <a:lnSpc>
                <a:spcPct val="300000"/>
              </a:lnSpc>
              <a:buClr>
                <a:srgbClr val="171796"/>
              </a:buClr>
              <a:buFont typeface="Abel" panose="02000506030000020004" pitchFamily="2" charset="0"/>
              <a:buChar char="■"/>
            </a:pPr>
            <a:r>
              <a:rPr lang="en-gb" sz="1200" b="1" i="0" u="none" baseline="0">
                <a:solidFill>
                  <a:schemeClr val="tx1"/>
                </a:solidFill>
                <a:latin typeface="+mn-lt"/>
                <a:ea typeface="+mn-lt"/>
                <a:cs typeface="+mn-lt"/>
              </a:rPr>
              <a:t>Scope delineation</a:t>
            </a:r>
          </a:p>
          <a:p>
            <a:pPr marL="358775" indent="-263525" algn="l" rtl="0">
              <a:lnSpc>
                <a:spcPct val="300000"/>
              </a:lnSpc>
              <a:buClr>
                <a:srgbClr val="171796"/>
              </a:buClr>
              <a:buFont typeface="Abel" panose="02000506030000020004" pitchFamily="2" charset="0"/>
              <a:buChar char="■"/>
            </a:pPr>
            <a:r>
              <a:rPr lang="en-gb" sz="1200" b="1" i="0" u="none" baseline="0">
                <a:solidFill>
                  <a:schemeClr val="tx1"/>
                </a:solidFill>
                <a:latin typeface="+mn-lt"/>
                <a:ea typeface="+mn-lt"/>
                <a:cs typeface="+mn-lt"/>
              </a:rPr>
              <a:t>Planning management</a:t>
            </a:r>
          </a:p>
          <a:p>
            <a:pPr marL="358775" indent="-263525" algn="l" rtl="0">
              <a:lnSpc>
                <a:spcPct val="300000"/>
              </a:lnSpc>
              <a:buClr>
                <a:srgbClr val="171796"/>
              </a:buClr>
              <a:buFont typeface="Abel" panose="02000506030000020004" pitchFamily="2" charset="0"/>
              <a:buChar char="■"/>
            </a:pPr>
            <a:r>
              <a:rPr lang="en-gb" sz="1200" b="1" i="0" u="none" baseline="0">
                <a:solidFill>
                  <a:schemeClr val="tx1"/>
                </a:solidFill>
                <a:latin typeface="+mn-lt"/>
                <a:ea typeface="+mn-lt"/>
                <a:cs typeface="+mn-lt"/>
              </a:rPr>
              <a:t>Just-in-time organisation of people and resources</a:t>
            </a:r>
          </a:p>
          <a:p>
            <a:pPr marL="358775" indent="-263525" algn="l" rtl="0">
              <a:lnSpc>
                <a:spcPct val="300000"/>
              </a:lnSpc>
              <a:buClr>
                <a:srgbClr val="171796"/>
              </a:buClr>
              <a:buFont typeface="Abel" panose="02000506030000020004" pitchFamily="2" charset="0"/>
              <a:buChar char="■"/>
            </a:pPr>
            <a:r>
              <a:rPr lang="en-gb" sz="1200" b="1" i="0" u="none" baseline="0">
                <a:solidFill>
                  <a:schemeClr val="tx1"/>
                </a:solidFill>
                <a:latin typeface="+mn-lt"/>
                <a:ea typeface="+mn-lt"/>
                <a:cs typeface="+mn-lt"/>
              </a:rPr>
              <a:t>Quality management by QA coordinator</a:t>
            </a:r>
            <a:endParaRPr lang="en-gb" sz="1200" b="1" dirty="0">
              <a:solidFill>
                <a:schemeClr val="tx1"/>
              </a:solidFill>
              <a:latin typeface="+mn-lt"/>
            </a:endParaRPr>
          </a:p>
        </p:txBody>
      </p:sp>
      <p:grpSp>
        <p:nvGrpSpPr>
          <p:cNvPr id="10" name="Groep 9">
            <a:extLst>
              <a:ext uri="{FF2B5EF4-FFF2-40B4-BE49-F238E27FC236}">
                <a16:creationId xmlns:a16="http://schemas.microsoft.com/office/drawing/2014/main" id="{91EE4C8C-B877-976B-DC40-C8EAECCFC649}"/>
              </a:ext>
            </a:extLst>
          </p:cNvPr>
          <p:cNvGrpSpPr/>
          <p:nvPr/>
        </p:nvGrpSpPr>
        <p:grpSpPr>
          <a:xfrm>
            <a:off x="10810194" y="0"/>
            <a:ext cx="1062000" cy="931868"/>
            <a:chOff x="9156044" y="-21266"/>
            <a:chExt cx="1062000" cy="931868"/>
          </a:xfrm>
        </p:grpSpPr>
        <p:sp>
          <p:nvSpPr>
            <p:cNvPr id="11" name="Tijdelijke aanduiding voor tekst 131">
              <a:extLst>
                <a:ext uri="{FF2B5EF4-FFF2-40B4-BE49-F238E27FC236}">
                  <a16:creationId xmlns:a16="http://schemas.microsoft.com/office/drawing/2014/main" id="{B55A0967-2E92-938E-BC82-16C476E3F072}"/>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3" name="Afbeelding 12">
              <a:extLst>
                <a:ext uri="{FF2B5EF4-FFF2-40B4-BE49-F238E27FC236}">
                  <a16:creationId xmlns:a16="http://schemas.microsoft.com/office/drawing/2014/main" id="{95B957F5-7135-A722-CC29-50F3C84B17C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2" name="Groep 1">
            <a:extLst>
              <a:ext uri="{FF2B5EF4-FFF2-40B4-BE49-F238E27FC236}">
                <a16:creationId xmlns:a16="http://schemas.microsoft.com/office/drawing/2014/main" id="{DA93FDCC-5041-8B4F-88D2-9A30CAF20ADD}"/>
              </a:ext>
            </a:extLst>
          </p:cNvPr>
          <p:cNvGrpSpPr/>
          <p:nvPr/>
        </p:nvGrpSpPr>
        <p:grpSpPr>
          <a:xfrm>
            <a:off x="11821914" y="2409816"/>
            <a:ext cx="377706" cy="2038367"/>
            <a:chOff x="11821914" y="2409816"/>
            <a:chExt cx="377706" cy="2038367"/>
          </a:xfrm>
        </p:grpSpPr>
        <p:sp>
          <p:nvSpPr>
            <p:cNvPr id="3" name="Traan 2">
              <a:extLst>
                <a:ext uri="{FF2B5EF4-FFF2-40B4-BE49-F238E27FC236}">
                  <a16:creationId xmlns:a16="http://schemas.microsoft.com/office/drawing/2014/main" id="{DFE42F7D-0A1A-0F6E-3E24-ED0EA161A03F}"/>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Rechthoek 3">
              <a:extLst>
                <a:ext uri="{FF2B5EF4-FFF2-40B4-BE49-F238E27FC236}">
                  <a16:creationId xmlns:a16="http://schemas.microsoft.com/office/drawing/2014/main" id="{4EF1497E-1B84-F19A-672F-88C1D3D3333C}"/>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Traan 5">
              <a:extLst>
                <a:ext uri="{FF2B5EF4-FFF2-40B4-BE49-F238E27FC236}">
                  <a16:creationId xmlns:a16="http://schemas.microsoft.com/office/drawing/2014/main" id="{D72B3190-74A5-8744-2AAD-9505673372E5}"/>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25" name="!!!Graphic 24">
            <a:extLst>
              <a:ext uri="{FF2B5EF4-FFF2-40B4-BE49-F238E27FC236}">
                <a16:creationId xmlns:a16="http://schemas.microsoft.com/office/drawing/2014/main" id="{2E15ED07-010C-F2A7-AA69-92F9E4E96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709" y="2511336"/>
            <a:ext cx="303423" cy="322790"/>
          </a:xfrm>
          <a:prstGeom prst="rect">
            <a:avLst/>
          </a:prstGeom>
        </p:spPr>
      </p:pic>
      <p:grpSp>
        <p:nvGrpSpPr>
          <p:cNvPr id="23" name="Groep 22">
            <a:extLst>
              <a:ext uri="{FF2B5EF4-FFF2-40B4-BE49-F238E27FC236}">
                <a16:creationId xmlns:a16="http://schemas.microsoft.com/office/drawing/2014/main" id="{B22DD0EF-2D3C-BA77-3571-ACE623D2B776}"/>
              </a:ext>
            </a:extLst>
          </p:cNvPr>
          <p:cNvGrpSpPr/>
          <p:nvPr/>
        </p:nvGrpSpPr>
        <p:grpSpPr>
          <a:xfrm>
            <a:off x="11920767" y="2514429"/>
            <a:ext cx="180000" cy="1829141"/>
            <a:chOff x="11933430" y="2507927"/>
            <a:chExt cx="180000" cy="1829141"/>
          </a:xfrm>
        </p:grpSpPr>
        <p:pic>
          <p:nvPicPr>
            <p:cNvPr id="24" name="Graphic 23">
              <a:extLst>
                <a:ext uri="{FF2B5EF4-FFF2-40B4-BE49-F238E27FC236}">
                  <a16:creationId xmlns:a16="http://schemas.microsoft.com/office/drawing/2014/main" id="{CDDA8D57-D4BB-AD3A-5653-169B25E2E5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38830" y="2507927"/>
              <a:ext cx="169200" cy="180000"/>
            </a:xfrm>
            <a:prstGeom prst="rect">
              <a:avLst/>
            </a:prstGeom>
          </p:spPr>
        </p:pic>
        <p:pic>
          <p:nvPicPr>
            <p:cNvPr id="26" name="Graphic 25">
              <a:extLst>
                <a:ext uri="{FF2B5EF4-FFF2-40B4-BE49-F238E27FC236}">
                  <a16:creationId xmlns:a16="http://schemas.microsoft.com/office/drawing/2014/main" id="{0D3BC4B8-10EB-FC60-8A4F-3688EE1191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40630" y="2747488"/>
              <a:ext cx="165600" cy="180000"/>
            </a:xfrm>
            <a:prstGeom prst="rect">
              <a:avLst/>
            </a:prstGeom>
          </p:spPr>
        </p:pic>
        <p:pic>
          <p:nvPicPr>
            <p:cNvPr id="27" name="Graphic 26">
              <a:extLst>
                <a:ext uri="{FF2B5EF4-FFF2-40B4-BE49-F238E27FC236}">
                  <a16:creationId xmlns:a16="http://schemas.microsoft.com/office/drawing/2014/main" id="{64C34ABC-C9CD-03A1-B0F5-D21FACAEDF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33430" y="2987049"/>
              <a:ext cx="180000" cy="165600"/>
            </a:xfrm>
            <a:prstGeom prst="rect">
              <a:avLst/>
            </a:prstGeom>
          </p:spPr>
        </p:pic>
        <p:pic>
          <p:nvPicPr>
            <p:cNvPr id="28" name="Graphic 27">
              <a:extLst>
                <a:ext uri="{FF2B5EF4-FFF2-40B4-BE49-F238E27FC236}">
                  <a16:creationId xmlns:a16="http://schemas.microsoft.com/office/drawing/2014/main" id="{7B024B59-677A-8091-A5D9-98135DCD4C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33430" y="3212210"/>
              <a:ext cx="180000" cy="172800"/>
            </a:xfrm>
            <a:prstGeom prst="rect">
              <a:avLst/>
            </a:prstGeom>
          </p:spPr>
        </p:pic>
        <p:pic>
          <p:nvPicPr>
            <p:cNvPr id="29" name="Graphic 28">
              <a:extLst>
                <a:ext uri="{FF2B5EF4-FFF2-40B4-BE49-F238E27FC236}">
                  <a16:creationId xmlns:a16="http://schemas.microsoft.com/office/drawing/2014/main" id="{F8572F5F-679C-3F18-E553-2F095B1971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33430" y="3444571"/>
              <a:ext cx="180000" cy="180000"/>
            </a:xfrm>
            <a:prstGeom prst="rect">
              <a:avLst/>
            </a:prstGeom>
          </p:spPr>
        </p:pic>
        <p:pic>
          <p:nvPicPr>
            <p:cNvPr id="30" name="Graphic 29">
              <a:extLst>
                <a:ext uri="{FF2B5EF4-FFF2-40B4-BE49-F238E27FC236}">
                  <a16:creationId xmlns:a16="http://schemas.microsoft.com/office/drawing/2014/main" id="{9C34077E-619F-20C7-D602-2B1FAA1B35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65830" y="3679894"/>
              <a:ext cx="115200" cy="180000"/>
            </a:xfrm>
            <a:prstGeom prst="rect">
              <a:avLst/>
            </a:prstGeom>
          </p:spPr>
        </p:pic>
        <p:pic>
          <p:nvPicPr>
            <p:cNvPr id="31" name="Graphic 30">
              <a:extLst>
                <a:ext uri="{FF2B5EF4-FFF2-40B4-BE49-F238E27FC236}">
                  <a16:creationId xmlns:a16="http://schemas.microsoft.com/office/drawing/2014/main" id="{81A7EFC2-9921-EA29-4471-0FC4994BB3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938830" y="3923693"/>
              <a:ext cx="169200" cy="180000"/>
            </a:xfrm>
            <a:prstGeom prst="rect">
              <a:avLst/>
            </a:prstGeom>
          </p:spPr>
        </p:pic>
        <p:pic>
          <p:nvPicPr>
            <p:cNvPr id="32" name="Graphic 31">
              <a:extLst>
                <a:ext uri="{FF2B5EF4-FFF2-40B4-BE49-F238E27FC236}">
                  <a16:creationId xmlns:a16="http://schemas.microsoft.com/office/drawing/2014/main" id="{56670C78-8FA7-F7DF-3C5C-AFFB5C27991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592375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FED50-54F3-3299-3B5F-0DF2DD40CBE0}"/>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F51A9226-10AB-C069-C7EC-F39835922E46}"/>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53" name="Afbeelding 52">
            <a:extLst>
              <a:ext uri="{FF2B5EF4-FFF2-40B4-BE49-F238E27FC236}">
                <a16:creationId xmlns:a16="http://schemas.microsoft.com/office/drawing/2014/main" id="{2AC3D285-76D6-5D1D-D578-9EF211BD138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96"/>
            <a:ext cx="12191999" cy="1930613"/>
          </a:xfrm>
          <a:prstGeom prst="rect">
            <a:avLst/>
          </a:prstGeom>
        </p:spPr>
      </p:pic>
      <p:sp>
        <p:nvSpPr>
          <p:cNvPr id="56" name="L-vorm 55">
            <a:extLst>
              <a:ext uri="{FF2B5EF4-FFF2-40B4-BE49-F238E27FC236}">
                <a16:creationId xmlns:a16="http://schemas.microsoft.com/office/drawing/2014/main" id="{5E06BA04-F6AF-2DDB-33EF-2739DFE33CE6}"/>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078FB6D3-7A91-6B3C-93E0-5F6ED4D5BB81}"/>
              </a:ext>
            </a:extLst>
          </p:cNvPr>
          <p:cNvSpPr/>
          <p:nvPr/>
        </p:nvSpPr>
        <p:spPr>
          <a:xfrm flipH="1">
            <a:off x="889671" y="6523006"/>
            <a:ext cx="205658" cy="33499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4631475C-11F0-5943-A20F-D79293CF84AB}"/>
              </a:ext>
            </a:extLst>
          </p:cNvPr>
          <p:cNvSpPr/>
          <p:nvPr/>
        </p:nvSpPr>
        <p:spPr>
          <a:xfrm>
            <a:off x="319806" y="2191231"/>
            <a:ext cx="3877014" cy="4331775"/>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 name="Tijdelijke aanduiding voor dianummer 5">
            <a:extLst>
              <a:ext uri="{FF2B5EF4-FFF2-40B4-BE49-F238E27FC236}">
                <a16:creationId xmlns:a16="http://schemas.microsoft.com/office/drawing/2014/main" id="{0B8F9400-D99E-A503-198F-F7696065A6E0}"/>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6</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C2B7BBC8-B24A-5E3A-025F-F140BD4D22CC}"/>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sp>
        <p:nvSpPr>
          <p:cNvPr id="25" name="Title 1">
            <a:extLst>
              <a:ext uri="{FF2B5EF4-FFF2-40B4-BE49-F238E27FC236}">
                <a16:creationId xmlns:a16="http://schemas.microsoft.com/office/drawing/2014/main" id="{5476480C-35DA-E0FF-105E-B605E985E5FF}"/>
              </a:ext>
            </a:extLst>
          </p:cNvPr>
          <p:cNvSpPr txBox="1">
            <a:spLocks/>
          </p:cNvSpPr>
          <p:nvPr/>
        </p:nvSpPr>
        <p:spPr>
          <a:xfrm>
            <a:off x="5442553" y="287374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PFD</a:t>
            </a:r>
          </a:p>
        </p:txBody>
      </p:sp>
      <p:sp>
        <p:nvSpPr>
          <p:cNvPr id="26" name="Title 1">
            <a:extLst>
              <a:ext uri="{FF2B5EF4-FFF2-40B4-BE49-F238E27FC236}">
                <a16:creationId xmlns:a16="http://schemas.microsoft.com/office/drawing/2014/main" id="{38AF0BA5-A831-6F11-CABB-2552F9AD512B}"/>
              </a:ext>
            </a:extLst>
          </p:cNvPr>
          <p:cNvSpPr txBox="1">
            <a:spLocks/>
          </p:cNvSpPr>
          <p:nvPr/>
        </p:nvSpPr>
        <p:spPr>
          <a:xfrm>
            <a:off x="7113919" y="2856174"/>
            <a:ext cx="573871"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P&amp;ID</a:t>
            </a:r>
          </a:p>
        </p:txBody>
      </p:sp>
      <p:sp>
        <p:nvSpPr>
          <p:cNvPr id="27" name="Title 1">
            <a:extLst>
              <a:ext uri="{FF2B5EF4-FFF2-40B4-BE49-F238E27FC236}">
                <a16:creationId xmlns:a16="http://schemas.microsoft.com/office/drawing/2014/main" id="{2768816C-FD7F-D9D2-4EB4-43CBF3A5BE3C}"/>
              </a:ext>
            </a:extLst>
          </p:cNvPr>
          <p:cNvSpPr txBox="1">
            <a:spLocks/>
          </p:cNvSpPr>
          <p:nvPr/>
        </p:nvSpPr>
        <p:spPr>
          <a:xfrm>
            <a:off x="6246430" y="2859769"/>
            <a:ext cx="67177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HAZOP</a:t>
            </a:r>
          </a:p>
        </p:txBody>
      </p:sp>
      <p:sp>
        <p:nvSpPr>
          <p:cNvPr id="63" name="Title 1">
            <a:extLst>
              <a:ext uri="{FF2B5EF4-FFF2-40B4-BE49-F238E27FC236}">
                <a16:creationId xmlns:a16="http://schemas.microsoft.com/office/drawing/2014/main" id="{8026998D-615B-91AE-377D-9676F31CC96D}"/>
              </a:ext>
            </a:extLst>
          </p:cNvPr>
          <p:cNvSpPr txBox="1">
            <a:spLocks/>
          </p:cNvSpPr>
          <p:nvPr/>
        </p:nvSpPr>
        <p:spPr>
          <a:xfrm>
            <a:off x="6654781" y="5841764"/>
            <a:ext cx="77090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Mechanical</a:t>
            </a:r>
            <a:endParaRPr lang="en-gb" sz="1100" dirty="0"/>
          </a:p>
        </p:txBody>
      </p:sp>
      <p:sp>
        <p:nvSpPr>
          <p:cNvPr id="64" name="Title 1">
            <a:extLst>
              <a:ext uri="{FF2B5EF4-FFF2-40B4-BE49-F238E27FC236}">
                <a16:creationId xmlns:a16="http://schemas.microsoft.com/office/drawing/2014/main" id="{04554489-668C-3538-654E-AA8CF80E4B4B}"/>
              </a:ext>
            </a:extLst>
          </p:cNvPr>
          <p:cNvSpPr txBox="1">
            <a:spLocks/>
          </p:cNvSpPr>
          <p:nvPr/>
        </p:nvSpPr>
        <p:spPr>
          <a:xfrm>
            <a:off x="7361543" y="5841764"/>
            <a:ext cx="65815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Electrical</a:t>
            </a:r>
            <a:endParaRPr lang="en-gb" sz="1100" dirty="0"/>
          </a:p>
        </p:txBody>
      </p:sp>
      <p:sp>
        <p:nvSpPr>
          <p:cNvPr id="65" name="Title 1">
            <a:extLst>
              <a:ext uri="{FF2B5EF4-FFF2-40B4-BE49-F238E27FC236}">
                <a16:creationId xmlns:a16="http://schemas.microsoft.com/office/drawing/2014/main" id="{D94A1576-EC9A-6C28-9345-0E8CA34B5A1B}"/>
              </a:ext>
            </a:extLst>
          </p:cNvPr>
          <p:cNvSpPr txBox="1">
            <a:spLocks/>
          </p:cNvSpPr>
          <p:nvPr/>
        </p:nvSpPr>
        <p:spPr>
          <a:xfrm>
            <a:off x="7914993" y="5841764"/>
            <a:ext cx="753263"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Automation</a:t>
            </a:r>
          </a:p>
        </p:txBody>
      </p:sp>
      <p:sp>
        <p:nvSpPr>
          <p:cNvPr id="73" name="Title 1">
            <a:extLst>
              <a:ext uri="{FF2B5EF4-FFF2-40B4-BE49-F238E27FC236}">
                <a16:creationId xmlns:a16="http://schemas.microsoft.com/office/drawing/2014/main" id="{AC785D83-29E0-99C5-BEA7-C1B502ADFCF4}"/>
              </a:ext>
            </a:extLst>
          </p:cNvPr>
          <p:cNvSpPr txBox="1">
            <a:spLocks/>
          </p:cNvSpPr>
          <p:nvPr/>
        </p:nvSpPr>
        <p:spPr>
          <a:xfrm>
            <a:off x="7844328" y="6133510"/>
            <a:ext cx="372927"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ITP</a:t>
            </a:r>
          </a:p>
        </p:txBody>
      </p:sp>
      <p:sp>
        <p:nvSpPr>
          <p:cNvPr id="12" name="Title 1">
            <a:extLst>
              <a:ext uri="{FF2B5EF4-FFF2-40B4-BE49-F238E27FC236}">
                <a16:creationId xmlns:a16="http://schemas.microsoft.com/office/drawing/2014/main" id="{E07A10D0-02B9-E9A8-D7E4-7D1277175FFD}"/>
              </a:ext>
            </a:extLst>
          </p:cNvPr>
          <p:cNvSpPr txBox="1">
            <a:spLocks/>
          </p:cNvSpPr>
          <p:nvPr/>
        </p:nvSpPr>
        <p:spPr>
          <a:xfrm>
            <a:off x="604740" y="2423543"/>
            <a:ext cx="3589874" cy="670300"/>
          </a:xfrm>
          <a:prstGeom prst="rect">
            <a:avLst/>
          </a:prstGeom>
          <a:noFill/>
        </p:spPr>
        <p:txBody>
          <a:bodyPr vert="horz" lIns="432000" tIns="49347" rIns="98694" bIns="49347" rtlCol="0" anchor="t">
            <a:normAutofit fontScale="925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dirty="0"/>
              <a:t>DESIGN ENGINEERING</a:t>
            </a:r>
          </a:p>
        </p:txBody>
      </p:sp>
      <p:grpSp>
        <p:nvGrpSpPr>
          <p:cNvPr id="2" name="Groep 1">
            <a:extLst>
              <a:ext uri="{FF2B5EF4-FFF2-40B4-BE49-F238E27FC236}">
                <a16:creationId xmlns:a16="http://schemas.microsoft.com/office/drawing/2014/main" id="{53720273-B3D8-7651-1724-EADC2DAC2EE4}"/>
              </a:ext>
            </a:extLst>
          </p:cNvPr>
          <p:cNvGrpSpPr/>
          <p:nvPr/>
        </p:nvGrpSpPr>
        <p:grpSpPr>
          <a:xfrm>
            <a:off x="5984718" y="2119776"/>
            <a:ext cx="6981419" cy="4211416"/>
            <a:chOff x="5984718" y="2119776"/>
            <a:chExt cx="6981419" cy="4211416"/>
          </a:xfrm>
        </p:grpSpPr>
        <p:sp>
          <p:nvSpPr>
            <p:cNvPr id="38" name="Title 1">
              <a:extLst>
                <a:ext uri="{FF2B5EF4-FFF2-40B4-BE49-F238E27FC236}">
                  <a16:creationId xmlns:a16="http://schemas.microsoft.com/office/drawing/2014/main" id="{697F64E0-A410-396D-9907-BA9470C1C83B}"/>
                </a:ext>
              </a:extLst>
            </p:cNvPr>
            <p:cNvSpPr txBox="1">
              <a:spLocks/>
            </p:cNvSpPr>
            <p:nvPr/>
          </p:nvSpPr>
          <p:spPr>
            <a:xfrm flipH="1">
              <a:off x="9763364"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IQ</a:t>
              </a:r>
            </a:p>
          </p:txBody>
        </p:sp>
        <p:sp>
          <p:nvSpPr>
            <p:cNvPr id="37" name="Title 1">
              <a:extLst>
                <a:ext uri="{FF2B5EF4-FFF2-40B4-BE49-F238E27FC236}">
                  <a16:creationId xmlns:a16="http://schemas.microsoft.com/office/drawing/2014/main" id="{9030BDF9-7EAA-4D38-03F4-8DDBCBDA412C}"/>
                </a:ext>
              </a:extLst>
            </p:cNvPr>
            <p:cNvSpPr txBox="1">
              <a:spLocks/>
            </p:cNvSpPr>
            <p:nvPr/>
          </p:nvSpPr>
          <p:spPr>
            <a:xfrm flipH="1">
              <a:off x="9919877"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OQ</a:t>
              </a:r>
            </a:p>
          </p:txBody>
        </p:sp>
        <p:sp>
          <p:nvSpPr>
            <p:cNvPr id="36" name="Title 1">
              <a:extLst>
                <a:ext uri="{FF2B5EF4-FFF2-40B4-BE49-F238E27FC236}">
                  <a16:creationId xmlns:a16="http://schemas.microsoft.com/office/drawing/2014/main" id="{EF08ADBB-0201-07C9-77E0-7AA387E1DFEB}"/>
                </a:ext>
              </a:extLst>
            </p:cNvPr>
            <p:cNvSpPr txBox="1">
              <a:spLocks/>
            </p:cNvSpPr>
            <p:nvPr/>
          </p:nvSpPr>
          <p:spPr>
            <a:xfrm flipH="1">
              <a:off x="10078498"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PQ</a:t>
              </a:r>
            </a:p>
          </p:txBody>
        </p:sp>
        <p:sp>
          <p:nvSpPr>
            <p:cNvPr id="14" name="Title 1">
              <a:extLst>
                <a:ext uri="{FF2B5EF4-FFF2-40B4-BE49-F238E27FC236}">
                  <a16:creationId xmlns:a16="http://schemas.microsoft.com/office/drawing/2014/main" id="{6DC2EA99-8879-5375-9438-43424E0416D2}"/>
                </a:ext>
              </a:extLst>
            </p:cNvPr>
            <p:cNvSpPr txBox="1">
              <a:spLocks/>
            </p:cNvSpPr>
            <p:nvPr/>
          </p:nvSpPr>
          <p:spPr>
            <a:xfrm>
              <a:off x="7686520" y="2119776"/>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1400" b="0" i="0" u="none" baseline="0"/>
                <a:t>Design &amp; Construction</a:t>
              </a:r>
            </a:p>
          </p:txBody>
        </p:sp>
        <p:sp>
          <p:nvSpPr>
            <p:cNvPr id="17" name="Title 1">
              <a:extLst>
                <a:ext uri="{FF2B5EF4-FFF2-40B4-BE49-F238E27FC236}">
                  <a16:creationId xmlns:a16="http://schemas.microsoft.com/office/drawing/2014/main" id="{BAA5B853-913A-6B2F-0D27-1621AD02DB48}"/>
                </a:ext>
              </a:extLst>
            </p:cNvPr>
            <p:cNvSpPr txBox="1">
              <a:spLocks/>
            </p:cNvSpPr>
            <p:nvPr/>
          </p:nvSpPr>
          <p:spPr>
            <a:xfrm>
              <a:off x="9418924" y="2120951"/>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1400" b="0" i="0" u="none" baseline="0"/>
                <a:t>Testing &amp; Validation</a:t>
              </a:r>
              <a:endParaRPr lang="en-gb" sz="1400" dirty="0"/>
            </a:p>
          </p:txBody>
        </p:sp>
        <p:sp>
          <p:nvSpPr>
            <p:cNvPr id="21" name="Vrije vorm: vorm 20">
              <a:extLst>
                <a:ext uri="{FF2B5EF4-FFF2-40B4-BE49-F238E27FC236}">
                  <a16:creationId xmlns:a16="http://schemas.microsoft.com/office/drawing/2014/main" id="{4098E2E8-6DDD-857F-0B95-4205653E38E0}"/>
                </a:ext>
              </a:extLst>
            </p:cNvPr>
            <p:cNvSpPr/>
            <p:nvPr/>
          </p:nvSpPr>
          <p:spPr>
            <a:xfrm flipV="1">
              <a:off x="10823466" y="2445236"/>
              <a:ext cx="2142671" cy="3861385"/>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506 w 332483"/>
                <a:gd name="connsiteY14" fmla="*/ 198624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0769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1940 w 332483"/>
                <a:gd name="connsiteY13" fmla="*/ 20076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4373 w 332483"/>
                <a:gd name="connsiteY13" fmla="*/ 201841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70019 w 332483"/>
                <a:gd name="connsiteY12" fmla="*/ 92943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431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1024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2105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457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53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890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998 w 332483"/>
                <a:gd name="connsiteY10" fmla="*/ 27267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26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3744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401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8 w 332483"/>
                <a:gd name="connsiteY10" fmla="*/ 274280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242 w 332483"/>
                <a:gd name="connsiteY11" fmla="*/ 186227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4268 w 332483"/>
                <a:gd name="connsiteY11" fmla="*/ 186495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6701 w 332483"/>
                <a:gd name="connsiteY11" fmla="*/ 184350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4548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2534"/>
                <a:gd name="connsiteY0" fmla="*/ 370736 h 595176"/>
                <a:gd name="connsiteX1" fmla="*/ 221755 w 332534"/>
                <a:gd name="connsiteY1" fmla="*/ 419834 h 595176"/>
                <a:gd name="connsiteX2" fmla="*/ 163845 w 332534"/>
                <a:gd name="connsiteY2" fmla="*/ 494994 h 595176"/>
                <a:gd name="connsiteX3" fmla="*/ 111027 w 332534"/>
                <a:gd name="connsiteY3" fmla="*/ 393786 h 595176"/>
                <a:gd name="connsiteX4" fmla="*/ 111027 w 332534"/>
                <a:gd name="connsiteY4" fmla="*/ 370736 h 595176"/>
                <a:gd name="connsiteX5" fmla="*/ 221755 w 332534"/>
                <a:gd name="connsiteY5" fmla="*/ 370736 h 595176"/>
                <a:gd name="connsiteX6" fmla="*/ 313 w 332534"/>
                <a:gd name="connsiteY6" fmla="*/ 385751 h 595176"/>
                <a:gd name="connsiteX7" fmla="*/ 162138 w 332534"/>
                <a:gd name="connsiteY7" fmla="*/ 595176 h 595176"/>
                <a:gd name="connsiteX8" fmla="*/ 332483 w 332534"/>
                <a:gd name="connsiteY8" fmla="*/ 346686 h 595176"/>
                <a:gd name="connsiteX9" fmla="*/ 332483 w 332534"/>
                <a:gd name="connsiteY9" fmla="*/ 273208 h 595176"/>
                <a:gd name="connsiteX10" fmla="*/ 107241 w 332534"/>
                <a:gd name="connsiteY10" fmla="*/ 272939 h 595176"/>
                <a:gd name="connsiteX11" fmla="*/ 107512 w 332534"/>
                <a:gd name="connsiteY11" fmla="*/ 184082 h 595176"/>
                <a:gd name="connsiteX12" fmla="*/ 168938 w 332534"/>
                <a:gd name="connsiteY12" fmla="*/ 94820 h 595176"/>
                <a:gd name="connsiteX13" fmla="*/ 223832 w 332534"/>
                <a:gd name="connsiteY13" fmla="*/ 202377 h 595176"/>
                <a:gd name="connsiteX14" fmla="*/ 330235 w 332534"/>
                <a:gd name="connsiteY14" fmla="*/ 202378 h 595176"/>
                <a:gd name="connsiteX15" fmla="*/ 177472 w 332534"/>
                <a:gd name="connsiteY15" fmla="*/ 0 h 595176"/>
                <a:gd name="connsiteX16" fmla="*/ 313 w 332534"/>
                <a:gd name="connsiteY16" fmla="*/ 237457 h 595176"/>
                <a:gd name="connsiteX17" fmla="*/ 313 w 33253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1294 w 333024"/>
                <a:gd name="connsiteY11" fmla="*/ 182741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77915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1 w 333024"/>
                <a:gd name="connsiteY11" fmla="*/ 187298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5689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575 w 333024"/>
                <a:gd name="connsiteY2" fmla="*/ 498747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501160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819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3107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351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784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243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7162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7512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8054 w 333024"/>
                <a:gd name="connsiteY4" fmla="*/ 368859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5810 w 333024"/>
                <a:gd name="connsiteY0" fmla="*/ 36805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5810 w 333024"/>
                <a:gd name="connsiteY5" fmla="*/ 36805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432 w 333024"/>
                <a:gd name="connsiteY0" fmla="*/ 367519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432 w 333024"/>
                <a:gd name="connsiteY5" fmla="*/ 367519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162 w 333024"/>
                <a:gd name="connsiteY0" fmla="*/ 365374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162 w 333024"/>
                <a:gd name="connsiteY5" fmla="*/ 365374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892 w 333024"/>
                <a:gd name="connsiteY0" fmla="*/ 36671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892 w 333024"/>
                <a:gd name="connsiteY5" fmla="*/ 36671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350 w 333024"/>
                <a:gd name="connsiteY1" fmla="*/ 43511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593 w 333024"/>
                <a:gd name="connsiteY3" fmla="*/ 43212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323 w 333024"/>
                <a:gd name="connsiteY3" fmla="*/ 432392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78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053 w 333024"/>
                <a:gd name="connsiteY3" fmla="*/ 43346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024" h="595176">
                  <a:moveTo>
                    <a:pt x="226081" y="367787"/>
                  </a:moveTo>
                  <a:cubicBezTo>
                    <a:pt x="226532" y="383885"/>
                    <a:pt x="225629" y="417141"/>
                    <a:pt x="226080" y="433239"/>
                  </a:cubicBezTo>
                  <a:cubicBezTo>
                    <a:pt x="223868" y="498389"/>
                    <a:pt x="182705" y="499246"/>
                    <a:pt x="163034" y="499283"/>
                  </a:cubicBezTo>
                  <a:cubicBezTo>
                    <a:pt x="143363" y="499320"/>
                    <a:pt x="107783" y="490727"/>
                    <a:pt x="108053" y="433464"/>
                  </a:cubicBezTo>
                  <a:cubicBezTo>
                    <a:pt x="107513" y="423189"/>
                    <a:pt x="107513" y="377793"/>
                    <a:pt x="106973" y="367518"/>
                  </a:cubicBezTo>
                  <a:lnTo>
                    <a:pt x="226081" y="367787"/>
                  </a:lnTo>
                  <a:close/>
                  <a:moveTo>
                    <a:pt x="313" y="385751"/>
                  </a:moveTo>
                  <a:cubicBezTo>
                    <a:pt x="-4808" y="519044"/>
                    <a:pt x="53116" y="595176"/>
                    <a:pt x="162138" y="595176"/>
                  </a:cubicBezTo>
                  <a:cubicBezTo>
                    <a:pt x="316302" y="595176"/>
                    <a:pt x="332483" y="501003"/>
                    <a:pt x="332483" y="346686"/>
                  </a:cubicBezTo>
                  <a:cubicBezTo>
                    <a:pt x="332663" y="322640"/>
                    <a:pt x="332844" y="296450"/>
                    <a:pt x="333024" y="272404"/>
                  </a:cubicBezTo>
                  <a:lnTo>
                    <a:pt x="107241" y="272939"/>
                  </a:lnTo>
                  <a:cubicBezTo>
                    <a:pt x="107422" y="244035"/>
                    <a:pt x="106789" y="216738"/>
                    <a:pt x="106970" y="187834"/>
                  </a:cubicBezTo>
                  <a:cubicBezTo>
                    <a:pt x="109181" y="108861"/>
                    <a:pt x="133103" y="94465"/>
                    <a:pt x="168938" y="94820"/>
                  </a:cubicBezTo>
                  <a:cubicBezTo>
                    <a:pt x="189092" y="97319"/>
                    <a:pt x="226890" y="93157"/>
                    <a:pt x="223832" y="202377"/>
                  </a:cubicBezTo>
                  <a:lnTo>
                    <a:pt x="330235" y="202378"/>
                  </a:lnTo>
                  <a:cubicBezTo>
                    <a:pt x="334496" y="76135"/>
                    <a:pt x="290740" y="0"/>
                    <a:pt x="177472" y="0"/>
                  </a:cubicBezTo>
                  <a:cubicBezTo>
                    <a:pt x="49716" y="0"/>
                    <a:pt x="-2241" y="71121"/>
                    <a:pt x="313" y="237457"/>
                  </a:cubicBezTo>
                  <a:lnTo>
                    <a:pt x="313" y="385751"/>
                  </a:lnTo>
                  <a:close/>
                </a:path>
              </a:pathLst>
            </a:custGeom>
            <a:noFill/>
            <a:ln w="57150" cap="flat">
              <a:solidFill>
                <a:srgbClr val="EAE9E9"/>
              </a:solidFill>
              <a:prstDash val="solid"/>
              <a:miter/>
            </a:ln>
          </p:spPr>
          <p:txBody>
            <a:bodyPr rtlCol="0" anchor="ctr"/>
            <a:lstStyle/>
            <a:p>
              <a:endParaRPr lang="en-gb" sz="2115" dirty="0"/>
            </a:p>
          </p:txBody>
        </p:sp>
        <p:sp>
          <p:nvSpPr>
            <p:cNvPr id="22" name="Vrije vorm: vorm 21">
              <a:extLst>
                <a:ext uri="{FF2B5EF4-FFF2-40B4-BE49-F238E27FC236}">
                  <a16:creationId xmlns:a16="http://schemas.microsoft.com/office/drawing/2014/main" id="{294D3268-BCAD-ADBA-EFE2-C59E4CB971B4}"/>
                </a:ext>
              </a:extLst>
            </p:cNvPr>
            <p:cNvSpPr/>
            <p:nvPr/>
          </p:nvSpPr>
          <p:spPr>
            <a:xfrm flipV="1">
              <a:off x="8855803" y="2551139"/>
              <a:ext cx="868867" cy="3118618"/>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 name="connsiteX0" fmla="*/ 0 w 361133"/>
                <a:gd name="connsiteY0" fmla="*/ 565131 h 565131"/>
                <a:gd name="connsiteX1" fmla="*/ 119249 w 361133"/>
                <a:gd name="connsiteY1" fmla="*/ 565131 h 565131"/>
                <a:gd name="connsiteX2" fmla="*/ 181731 w 361133"/>
                <a:gd name="connsiteY2" fmla="*/ 110474 h 565131"/>
                <a:gd name="connsiteX3" fmla="*/ 248004 w 361133"/>
                <a:gd name="connsiteY3" fmla="*/ 560614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9864 w 361133"/>
                <a:gd name="connsiteY3" fmla="*/ 556362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8801 w 361133"/>
                <a:gd name="connsiteY3" fmla="*/ 557956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55818"/>
                <a:gd name="connsiteY0" fmla="*/ 565131 h 565131"/>
                <a:gd name="connsiteX1" fmla="*/ 119249 w 355818"/>
                <a:gd name="connsiteY1" fmla="*/ 565131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5818"/>
                <a:gd name="connsiteY0" fmla="*/ 565131 h 565131"/>
                <a:gd name="connsiteX1" fmla="*/ 115263 w 355818"/>
                <a:gd name="connsiteY1" fmla="*/ 560614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3426"/>
                <a:gd name="connsiteY0" fmla="*/ 556096 h 560614"/>
                <a:gd name="connsiteX1" fmla="*/ 112871 w 353426"/>
                <a:gd name="connsiteY1" fmla="*/ 560614 h 560614"/>
                <a:gd name="connsiteX2" fmla="*/ 179339 w 353426"/>
                <a:gd name="connsiteY2" fmla="*/ 110474 h 560614"/>
                <a:gd name="connsiteX3" fmla="*/ 246409 w 353426"/>
                <a:gd name="connsiteY3" fmla="*/ 557956 h 560614"/>
                <a:gd name="connsiteX4" fmla="*/ 353426 w 353426"/>
                <a:gd name="connsiteY4" fmla="*/ 558222 h 560614"/>
                <a:gd name="connsiteX5" fmla="*/ 248013 w 353426"/>
                <a:gd name="connsiteY5" fmla="*/ 0 h 560614"/>
                <a:gd name="connsiteX6" fmla="*/ 110029 w 353426"/>
                <a:gd name="connsiteY6" fmla="*/ 0 h 560614"/>
                <a:gd name="connsiteX7" fmla="*/ 0 w 353426"/>
                <a:gd name="connsiteY7" fmla="*/ 556096 h 560614"/>
                <a:gd name="connsiteX0" fmla="*/ 0 w 350769"/>
                <a:gd name="connsiteY0" fmla="*/ 558753 h 560614"/>
                <a:gd name="connsiteX1" fmla="*/ 110214 w 350769"/>
                <a:gd name="connsiteY1" fmla="*/ 560614 h 560614"/>
                <a:gd name="connsiteX2" fmla="*/ 176682 w 350769"/>
                <a:gd name="connsiteY2" fmla="*/ 110474 h 560614"/>
                <a:gd name="connsiteX3" fmla="*/ 243752 w 350769"/>
                <a:gd name="connsiteY3" fmla="*/ 557956 h 560614"/>
                <a:gd name="connsiteX4" fmla="*/ 350769 w 350769"/>
                <a:gd name="connsiteY4" fmla="*/ 558222 h 560614"/>
                <a:gd name="connsiteX5" fmla="*/ 245356 w 350769"/>
                <a:gd name="connsiteY5" fmla="*/ 0 h 560614"/>
                <a:gd name="connsiteX6" fmla="*/ 107372 w 350769"/>
                <a:gd name="connsiteY6" fmla="*/ 0 h 560614"/>
                <a:gd name="connsiteX7" fmla="*/ 0 w 350769"/>
                <a:gd name="connsiteY7" fmla="*/ 558753 h 560614"/>
                <a:gd name="connsiteX0" fmla="*/ 0 w 351566"/>
                <a:gd name="connsiteY0" fmla="*/ 559816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59816 h 560614"/>
                <a:gd name="connsiteX0" fmla="*/ 0 w 351832"/>
                <a:gd name="connsiteY0" fmla="*/ 559816 h 560614"/>
                <a:gd name="connsiteX1" fmla="*/ 111277 w 351832"/>
                <a:gd name="connsiteY1" fmla="*/ 560614 h 560614"/>
                <a:gd name="connsiteX2" fmla="*/ 177745 w 351832"/>
                <a:gd name="connsiteY2" fmla="*/ 110474 h 560614"/>
                <a:gd name="connsiteX3" fmla="*/ 244815 w 351832"/>
                <a:gd name="connsiteY3" fmla="*/ 557956 h 560614"/>
                <a:gd name="connsiteX4" fmla="*/ 351832 w 351832"/>
                <a:gd name="connsiteY4" fmla="*/ 558222 h 560614"/>
                <a:gd name="connsiteX5" fmla="*/ 246419 w 351832"/>
                <a:gd name="connsiteY5" fmla="*/ 0 h 560614"/>
                <a:gd name="connsiteX6" fmla="*/ 108435 w 351832"/>
                <a:gd name="connsiteY6" fmla="*/ 0 h 560614"/>
                <a:gd name="connsiteX7" fmla="*/ 0 w 351832"/>
                <a:gd name="connsiteY7" fmla="*/ 559816 h 560614"/>
                <a:gd name="connsiteX0" fmla="*/ 0 w 352098"/>
                <a:gd name="connsiteY0" fmla="*/ 559550 h 560614"/>
                <a:gd name="connsiteX1" fmla="*/ 111543 w 352098"/>
                <a:gd name="connsiteY1" fmla="*/ 560614 h 560614"/>
                <a:gd name="connsiteX2" fmla="*/ 178011 w 352098"/>
                <a:gd name="connsiteY2" fmla="*/ 110474 h 560614"/>
                <a:gd name="connsiteX3" fmla="*/ 245081 w 352098"/>
                <a:gd name="connsiteY3" fmla="*/ 557956 h 560614"/>
                <a:gd name="connsiteX4" fmla="*/ 352098 w 352098"/>
                <a:gd name="connsiteY4" fmla="*/ 558222 h 560614"/>
                <a:gd name="connsiteX5" fmla="*/ 246685 w 352098"/>
                <a:gd name="connsiteY5" fmla="*/ 0 h 560614"/>
                <a:gd name="connsiteX6" fmla="*/ 108701 w 352098"/>
                <a:gd name="connsiteY6" fmla="*/ 0 h 560614"/>
                <a:gd name="connsiteX7" fmla="*/ 0 w 352098"/>
                <a:gd name="connsiteY7" fmla="*/ 559550 h 560614"/>
                <a:gd name="connsiteX0" fmla="*/ 0 w 351566"/>
                <a:gd name="connsiteY0" fmla="*/ 560347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60347 h 560614"/>
                <a:gd name="connsiteX0" fmla="*/ 0 w 352097"/>
                <a:gd name="connsiteY0" fmla="*/ 560081 h 560614"/>
                <a:gd name="connsiteX1" fmla="*/ 111542 w 352097"/>
                <a:gd name="connsiteY1" fmla="*/ 560614 h 560614"/>
                <a:gd name="connsiteX2" fmla="*/ 178010 w 352097"/>
                <a:gd name="connsiteY2" fmla="*/ 110474 h 560614"/>
                <a:gd name="connsiteX3" fmla="*/ 245080 w 352097"/>
                <a:gd name="connsiteY3" fmla="*/ 557956 h 560614"/>
                <a:gd name="connsiteX4" fmla="*/ 352097 w 352097"/>
                <a:gd name="connsiteY4" fmla="*/ 558222 h 560614"/>
                <a:gd name="connsiteX5" fmla="*/ 246684 w 352097"/>
                <a:gd name="connsiteY5" fmla="*/ 0 h 560614"/>
                <a:gd name="connsiteX6" fmla="*/ 108700 w 352097"/>
                <a:gd name="connsiteY6" fmla="*/ 0 h 560614"/>
                <a:gd name="connsiteX7" fmla="*/ 0 w 352097"/>
                <a:gd name="connsiteY7" fmla="*/ 560081 h 560614"/>
                <a:gd name="connsiteX0" fmla="*/ 0 w 352097"/>
                <a:gd name="connsiteY0" fmla="*/ 560081 h 560081"/>
                <a:gd name="connsiteX1" fmla="*/ 112871 w 352097"/>
                <a:gd name="connsiteY1" fmla="*/ 559285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6293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542 w 352097"/>
                <a:gd name="connsiteY2" fmla="*/ 6530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2209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7745 w 352097"/>
                <a:gd name="connsiteY2" fmla="*/ 7539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725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7965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9019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2"/>
                <a:gd name="connsiteX1" fmla="*/ 112605 w 352097"/>
                <a:gd name="connsiteY1" fmla="*/ 559816 h 560082"/>
                <a:gd name="connsiteX2" fmla="*/ 178010 w 352097"/>
                <a:gd name="connsiteY2" fmla="*/ 83370 h 560082"/>
                <a:gd name="connsiteX3" fmla="*/ 245080 w 352097"/>
                <a:gd name="connsiteY3" fmla="*/ 560082 h 560082"/>
                <a:gd name="connsiteX4" fmla="*/ 352097 w 352097"/>
                <a:gd name="connsiteY4" fmla="*/ 558222 h 560082"/>
                <a:gd name="connsiteX5" fmla="*/ 246684 w 352097"/>
                <a:gd name="connsiteY5" fmla="*/ 0 h 560082"/>
                <a:gd name="connsiteX6" fmla="*/ 108700 w 352097"/>
                <a:gd name="connsiteY6" fmla="*/ 0 h 560082"/>
                <a:gd name="connsiteX7" fmla="*/ 0 w 352097"/>
                <a:gd name="connsiteY7" fmla="*/ 560081 h 560082"/>
                <a:gd name="connsiteX0" fmla="*/ 0 w 352097"/>
                <a:gd name="connsiteY0" fmla="*/ 560081 h 560081"/>
                <a:gd name="connsiteX1" fmla="*/ 112605 w 352097"/>
                <a:gd name="connsiteY1" fmla="*/ 559816 h 560081"/>
                <a:gd name="connsiteX2" fmla="*/ 178010 w 352097"/>
                <a:gd name="connsiteY2" fmla="*/ 83370 h 560081"/>
                <a:gd name="connsiteX3" fmla="*/ 245346 w 352097"/>
                <a:gd name="connsiteY3" fmla="*/ 559551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3426"/>
                <a:gd name="connsiteY0" fmla="*/ 560081 h 560082"/>
                <a:gd name="connsiteX1" fmla="*/ 112605 w 353426"/>
                <a:gd name="connsiteY1" fmla="*/ 559816 h 560082"/>
                <a:gd name="connsiteX2" fmla="*/ 178010 w 353426"/>
                <a:gd name="connsiteY2" fmla="*/ 83370 h 560082"/>
                <a:gd name="connsiteX3" fmla="*/ 245346 w 353426"/>
                <a:gd name="connsiteY3" fmla="*/ 559551 h 560082"/>
                <a:gd name="connsiteX4" fmla="*/ 353426 w 353426"/>
                <a:gd name="connsiteY4" fmla="*/ 560082 h 560082"/>
                <a:gd name="connsiteX5" fmla="*/ 246684 w 353426"/>
                <a:gd name="connsiteY5" fmla="*/ 0 h 560082"/>
                <a:gd name="connsiteX6" fmla="*/ 108700 w 353426"/>
                <a:gd name="connsiteY6" fmla="*/ 0 h 560082"/>
                <a:gd name="connsiteX7" fmla="*/ 0 w 353426"/>
                <a:gd name="connsiteY7" fmla="*/ 560081 h 560082"/>
                <a:gd name="connsiteX0" fmla="*/ 0 w 352895"/>
                <a:gd name="connsiteY0" fmla="*/ 560081 h 560081"/>
                <a:gd name="connsiteX1" fmla="*/ 112605 w 352895"/>
                <a:gd name="connsiteY1" fmla="*/ 559816 h 560081"/>
                <a:gd name="connsiteX2" fmla="*/ 178010 w 352895"/>
                <a:gd name="connsiteY2" fmla="*/ 83370 h 560081"/>
                <a:gd name="connsiteX3" fmla="*/ 245346 w 352895"/>
                <a:gd name="connsiteY3" fmla="*/ 559551 h 560081"/>
                <a:gd name="connsiteX4" fmla="*/ 352895 w 352895"/>
                <a:gd name="connsiteY4" fmla="*/ 559019 h 560081"/>
                <a:gd name="connsiteX5" fmla="*/ 246684 w 352895"/>
                <a:gd name="connsiteY5" fmla="*/ 0 h 560081"/>
                <a:gd name="connsiteX6" fmla="*/ 108700 w 352895"/>
                <a:gd name="connsiteY6" fmla="*/ 0 h 560081"/>
                <a:gd name="connsiteX7" fmla="*/ 0 w 352895"/>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285 h 560081"/>
                <a:gd name="connsiteX5" fmla="*/ 246684 w 353426"/>
                <a:gd name="connsiteY5" fmla="*/ 0 h 560081"/>
                <a:gd name="connsiteX6" fmla="*/ 108700 w 353426"/>
                <a:gd name="connsiteY6" fmla="*/ 0 h 560081"/>
                <a:gd name="connsiteX7" fmla="*/ 0 w 353426"/>
                <a:gd name="connsiteY7" fmla="*/ 560081 h 560081"/>
                <a:gd name="connsiteX0" fmla="*/ 0 w 353160"/>
                <a:gd name="connsiteY0" fmla="*/ 560081 h 560348"/>
                <a:gd name="connsiteX1" fmla="*/ 112605 w 353160"/>
                <a:gd name="connsiteY1" fmla="*/ 559816 h 560348"/>
                <a:gd name="connsiteX2" fmla="*/ 178010 w 353160"/>
                <a:gd name="connsiteY2" fmla="*/ 83370 h 560348"/>
                <a:gd name="connsiteX3" fmla="*/ 245346 w 353160"/>
                <a:gd name="connsiteY3" fmla="*/ 559551 h 560348"/>
                <a:gd name="connsiteX4" fmla="*/ 353160 w 353160"/>
                <a:gd name="connsiteY4" fmla="*/ 560348 h 560348"/>
                <a:gd name="connsiteX5" fmla="*/ 246684 w 353160"/>
                <a:gd name="connsiteY5" fmla="*/ 0 h 560348"/>
                <a:gd name="connsiteX6" fmla="*/ 108700 w 353160"/>
                <a:gd name="connsiteY6" fmla="*/ 0 h 560348"/>
                <a:gd name="connsiteX7" fmla="*/ 0 w 353160"/>
                <a:gd name="connsiteY7" fmla="*/ 560081 h 560348"/>
                <a:gd name="connsiteX0" fmla="*/ 0 w 353160"/>
                <a:gd name="connsiteY0" fmla="*/ 560081 h 560081"/>
                <a:gd name="connsiteX1" fmla="*/ 112605 w 353160"/>
                <a:gd name="connsiteY1" fmla="*/ 559816 h 560081"/>
                <a:gd name="connsiteX2" fmla="*/ 178010 w 353160"/>
                <a:gd name="connsiteY2" fmla="*/ 83370 h 560081"/>
                <a:gd name="connsiteX3" fmla="*/ 245346 w 353160"/>
                <a:gd name="connsiteY3" fmla="*/ 559551 h 560081"/>
                <a:gd name="connsiteX4" fmla="*/ 353160 w 353160"/>
                <a:gd name="connsiteY4" fmla="*/ 559816 h 560081"/>
                <a:gd name="connsiteX5" fmla="*/ 246684 w 353160"/>
                <a:gd name="connsiteY5" fmla="*/ 0 h 560081"/>
                <a:gd name="connsiteX6" fmla="*/ 108700 w 353160"/>
                <a:gd name="connsiteY6" fmla="*/ 0 h 560081"/>
                <a:gd name="connsiteX7" fmla="*/ 0 w 353160"/>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6684 w 353426"/>
                <a:gd name="connsiteY5" fmla="*/ 0 h 560081"/>
                <a:gd name="connsiteX6" fmla="*/ 108700 w 353426"/>
                <a:gd name="connsiteY6" fmla="*/ 0 h 560081"/>
                <a:gd name="connsiteX7" fmla="*/ 0 w 353426"/>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3495 w 353426"/>
                <a:gd name="connsiteY5" fmla="*/ 6643 h 560081"/>
                <a:gd name="connsiteX6" fmla="*/ 108700 w 353426"/>
                <a:gd name="connsiteY6" fmla="*/ 0 h 560081"/>
                <a:gd name="connsiteX7" fmla="*/ 0 w 353426"/>
                <a:gd name="connsiteY7" fmla="*/ 560081 h 560081"/>
                <a:gd name="connsiteX0" fmla="*/ 0 w 353426"/>
                <a:gd name="connsiteY0" fmla="*/ 557955 h 557955"/>
                <a:gd name="connsiteX1" fmla="*/ 112605 w 353426"/>
                <a:gd name="connsiteY1" fmla="*/ 557690 h 557955"/>
                <a:gd name="connsiteX2" fmla="*/ 178010 w 353426"/>
                <a:gd name="connsiteY2" fmla="*/ 81244 h 557955"/>
                <a:gd name="connsiteX3" fmla="*/ 245346 w 353426"/>
                <a:gd name="connsiteY3" fmla="*/ 557425 h 557955"/>
                <a:gd name="connsiteX4" fmla="*/ 353426 w 353426"/>
                <a:gd name="connsiteY4" fmla="*/ 557690 h 557955"/>
                <a:gd name="connsiteX5" fmla="*/ 243495 w 353426"/>
                <a:gd name="connsiteY5" fmla="*/ 4517 h 557955"/>
                <a:gd name="connsiteX6" fmla="*/ 111092 w 353426"/>
                <a:gd name="connsiteY6" fmla="*/ 0 h 557955"/>
                <a:gd name="connsiteX7" fmla="*/ 0 w 353426"/>
                <a:gd name="connsiteY7" fmla="*/ 557955 h 557955"/>
                <a:gd name="connsiteX0" fmla="*/ 0 w 353426"/>
                <a:gd name="connsiteY0" fmla="*/ 559284 h 559284"/>
                <a:gd name="connsiteX1" fmla="*/ 112605 w 353426"/>
                <a:gd name="connsiteY1" fmla="*/ 559019 h 559284"/>
                <a:gd name="connsiteX2" fmla="*/ 178010 w 353426"/>
                <a:gd name="connsiteY2" fmla="*/ 82573 h 559284"/>
                <a:gd name="connsiteX3" fmla="*/ 245346 w 353426"/>
                <a:gd name="connsiteY3" fmla="*/ 558754 h 559284"/>
                <a:gd name="connsiteX4" fmla="*/ 353426 w 353426"/>
                <a:gd name="connsiteY4" fmla="*/ 559019 h 559284"/>
                <a:gd name="connsiteX5" fmla="*/ 243495 w 353426"/>
                <a:gd name="connsiteY5" fmla="*/ 5846 h 559284"/>
                <a:gd name="connsiteX6" fmla="*/ 110826 w 353426"/>
                <a:gd name="connsiteY6" fmla="*/ 0 h 559284"/>
                <a:gd name="connsiteX7" fmla="*/ 0 w 353426"/>
                <a:gd name="connsiteY7" fmla="*/ 559284 h 559284"/>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6" fmla="*/ 110826 w 353426"/>
                <a:gd name="connsiteY6" fmla="*/ 266 h 559550"/>
                <a:gd name="connsiteX7" fmla="*/ 0 w 353426"/>
                <a:gd name="connsiteY7" fmla="*/ 55955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7" fmla="*/ 121030 w 353426"/>
                <a:gd name="connsiteY7" fmla="*/ 1047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18912 w 353426"/>
                <a:gd name="connsiteY0" fmla="*/ 46840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6157 w 353426"/>
                <a:gd name="connsiteY0" fmla="*/ 527664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0" fmla="*/ 0 w 353426"/>
                <a:gd name="connsiteY0" fmla="*/ 476711 h 476711"/>
                <a:gd name="connsiteX1" fmla="*/ 112605 w 353426"/>
                <a:gd name="connsiteY1" fmla="*/ 476446 h 476711"/>
                <a:gd name="connsiteX2" fmla="*/ 178010 w 353426"/>
                <a:gd name="connsiteY2" fmla="*/ 0 h 476711"/>
                <a:gd name="connsiteX3" fmla="*/ 245346 w 353426"/>
                <a:gd name="connsiteY3" fmla="*/ 476181 h 476711"/>
                <a:gd name="connsiteX4" fmla="*/ 353426 w 353426"/>
                <a:gd name="connsiteY4" fmla="*/ 476446 h 476711"/>
                <a:gd name="connsiteX0" fmla="*/ 0 w 240821"/>
                <a:gd name="connsiteY0" fmla="*/ 476446 h 476446"/>
                <a:gd name="connsiteX1" fmla="*/ 65405 w 240821"/>
                <a:gd name="connsiteY1" fmla="*/ 0 h 476446"/>
                <a:gd name="connsiteX2" fmla="*/ 132741 w 240821"/>
                <a:gd name="connsiteY2" fmla="*/ 476181 h 476446"/>
                <a:gd name="connsiteX3" fmla="*/ 240821 w 240821"/>
                <a:gd name="connsiteY3" fmla="*/ 476446 h 476446"/>
                <a:gd name="connsiteX0" fmla="*/ 0 w 132741"/>
                <a:gd name="connsiteY0" fmla="*/ 476446 h 476446"/>
                <a:gd name="connsiteX1" fmla="*/ 65405 w 132741"/>
                <a:gd name="connsiteY1" fmla="*/ 0 h 476446"/>
                <a:gd name="connsiteX2" fmla="*/ 132741 w 132741"/>
                <a:gd name="connsiteY2" fmla="*/ 476181 h 476446"/>
              </a:gdLst>
              <a:ahLst/>
              <a:cxnLst>
                <a:cxn ang="0">
                  <a:pos x="connsiteX0" y="connsiteY0"/>
                </a:cxn>
                <a:cxn ang="0">
                  <a:pos x="connsiteX1" y="connsiteY1"/>
                </a:cxn>
                <a:cxn ang="0">
                  <a:pos x="connsiteX2" y="connsiteY2"/>
                </a:cxn>
              </a:cxnLst>
              <a:rect l="l" t="t" r="r" b="b"/>
              <a:pathLst>
                <a:path w="132741" h="476446">
                  <a:moveTo>
                    <a:pt x="0" y="476446"/>
                  </a:moveTo>
                  <a:cubicBezTo>
                    <a:pt x="14910" y="324611"/>
                    <a:pt x="32702" y="224671"/>
                    <a:pt x="65405" y="0"/>
                  </a:cubicBezTo>
                  <a:cubicBezTo>
                    <a:pt x="73400" y="56822"/>
                    <a:pt x="109247" y="320164"/>
                    <a:pt x="132741" y="476181"/>
                  </a:cubicBezTo>
                </a:path>
              </a:pathLst>
            </a:custGeom>
            <a:noFill/>
            <a:ln w="57150" cap="rnd">
              <a:solidFill>
                <a:srgbClr val="191898"/>
              </a:solidFill>
              <a:prstDash val="solid"/>
              <a:round/>
            </a:ln>
          </p:spPr>
          <p:txBody>
            <a:bodyPr rtlCol="0" anchor="ctr"/>
            <a:lstStyle/>
            <a:p>
              <a:endParaRPr lang="en-gb" sz="2115" dirty="0"/>
            </a:p>
          </p:txBody>
        </p:sp>
        <p:cxnSp>
          <p:nvCxnSpPr>
            <p:cNvPr id="23" name="Rechte verbindingslijn met pijl 22">
              <a:extLst>
                <a:ext uri="{FF2B5EF4-FFF2-40B4-BE49-F238E27FC236}">
                  <a16:creationId xmlns:a16="http://schemas.microsoft.com/office/drawing/2014/main" id="{AD4E6F55-788C-3107-0A1D-CE6B3EB85831}"/>
                </a:ext>
              </a:extLst>
            </p:cNvPr>
            <p:cNvCxnSpPr>
              <a:cxnSpLocks/>
              <a:endCxn id="22" idx="0"/>
            </p:cNvCxnSpPr>
            <p:nvPr/>
          </p:nvCxnSpPr>
          <p:spPr>
            <a:xfrm>
              <a:off x="8118738" y="2549404"/>
              <a:ext cx="737065"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0AB565DC-37D3-184F-C4F0-D5BBAAEB6D18}"/>
                </a:ext>
              </a:extLst>
            </p:cNvPr>
            <p:cNvCxnSpPr>
              <a:cxnSpLocks/>
              <a:stCxn id="22" idx="2"/>
            </p:cNvCxnSpPr>
            <p:nvPr/>
          </p:nvCxnSpPr>
          <p:spPr>
            <a:xfrm flipV="1">
              <a:off x="9724671" y="2551139"/>
              <a:ext cx="707448"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100BF6B0-6EDD-5688-8BDA-67841ABB80BA}"/>
                </a:ext>
              </a:extLst>
            </p:cNvPr>
            <p:cNvCxnSpPr>
              <a:cxnSpLocks/>
            </p:cNvCxnSpPr>
            <p:nvPr/>
          </p:nvCxnSpPr>
          <p:spPr>
            <a:xfrm flipV="1">
              <a:off x="7660829" y="2991698"/>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22529931-B407-9FB4-15E1-3A211AB6A8B2}"/>
                </a:ext>
              </a:extLst>
            </p:cNvPr>
            <p:cNvCxnSpPr>
              <a:cxnSpLocks/>
            </p:cNvCxnSpPr>
            <p:nvPr/>
          </p:nvCxnSpPr>
          <p:spPr>
            <a:xfrm flipV="1">
              <a:off x="6872327" y="298675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0F3F1E5C-76B9-DE2A-6641-E46D0E53EFCD}"/>
                </a:ext>
              </a:extLst>
            </p:cNvPr>
            <p:cNvCxnSpPr>
              <a:cxnSpLocks/>
            </p:cNvCxnSpPr>
            <p:nvPr/>
          </p:nvCxnSpPr>
          <p:spPr>
            <a:xfrm flipV="1">
              <a:off x="5984718" y="299167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947CDB03-363F-DF7F-6092-F38FA1104351}"/>
                </a:ext>
              </a:extLst>
            </p:cNvPr>
            <p:cNvSpPr txBox="1">
              <a:spLocks/>
            </p:cNvSpPr>
            <p:nvPr/>
          </p:nvSpPr>
          <p:spPr>
            <a:xfrm>
              <a:off x="7981100"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URS</a:t>
              </a:r>
            </a:p>
          </p:txBody>
        </p:sp>
        <p:sp>
          <p:nvSpPr>
            <p:cNvPr id="32" name="Title 1">
              <a:extLst>
                <a:ext uri="{FF2B5EF4-FFF2-40B4-BE49-F238E27FC236}">
                  <a16:creationId xmlns:a16="http://schemas.microsoft.com/office/drawing/2014/main" id="{0372DFF7-9B98-7F8C-BA00-A17332988785}"/>
                </a:ext>
              </a:extLst>
            </p:cNvPr>
            <p:cNvSpPr txBox="1">
              <a:spLocks/>
            </p:cNvSpPr>
            <p:nvPr/>
          </p:nvSpPr>
          <p:spPr>
            <a:xfrm>
              <a:off x="8141350"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FDS</a:t>
              </a:r>
            </a:p>
          </p:txBody>
        </p:sp>
        <p:sp>
          <p:nvSpPr>
            <p:cNvPr id="33" name="Title 1">
              <a:extLst>
                <a:ext uri="{FF2B5EF4-FFF2-40B4-BE49-F238E27FC236}">
                  <a16:creationId xmlns:a16="http://schemas.microsoft.com/office/drawing/2014/main" id="{D38B8B97-0ACE-612F-B13B-9E87C6953F0B}"/>
                </a:ext>
              </a:extLst>
            </p:cNvPr>
            <p:cNvSpPr txBox="1">
              <a:spLocks/>
            </p:cNvSpPr>
            <p:nvPr/>
          </p:nvSpPr>
          <p:spPr>
            <a:xfrm>
              <a:off x="8301641"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TDS</a:t>
              </a:r>
            </a:p>
          </p:txBody>
        </p:sp>
        <p:sp>
          <p:nvSpPr>
            <p:cNvPr id="34" name="Title 1">
              <a:extLst>
                <a:ext uri="{FF2B5EF4-FFF2-40B4-BE49-F238E27FC236}">
                  <a16:creationId xmlns:a16="http://schemas.microsoft.com/office/drawing/2014/main" id="{884400EE-D221-1268-FA84-6ED713A66686}"/>
                </a:ext>
              </a:extLst>
            </p:cNvPr>
            <p:cNvSpPr txBox="1">
              <a:spLocks/>
            </p:cNvSpPr>
            <p:nvPr/>
          </p:nvSpPr>
          <p:spPr>
            <a:xfrm>
              <a:off x="8504917" y="5264131"/>
              <a:ext cx="61953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Design</a:t>
              </a:r>
            </a:p>
          </p:txBody>
        </p:sp>
        <p:sp>
          <p:nvSpPr>
            <p:cNvPr id="39" name="Title 1">
              <a:extLst>
                <a:ext uri="{FF2B5EF4-FFF2-40B4-BE49-F238E27FC236}">
                  <a16:creationId xmlns:a16="http://schemas.microsoft.com/office/drawing/2014/main" id="{1436DFA4-2939-9D80-4AF9-36688CFED4F7}"/>
                </a:ext>
              </a:extLst>
            </p:cNvPr>
            <p:cNvSpPr txBox="1">
              <a:spLocks/>
            </p:cNvSpPr>
            <p:nvPr/>
          </p:nvSpPr>
          <p:spPr>
            <a:xfrm flipH="1">
              <a:off x="9339227" y="5264131"/>
              <a:ext cx="747825"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FAT   SAT</a:t>
              </a:r>
            </a:p>
          </p:txBody>
        </p:sp>
        <p:sp>
          <p:nvSpPr>
            <p:cNvPr id="40" name="Title 1">
              <a:extLst>
                <a:ext uri="{FF2B5EF4-FFF2-40B4-BE49-F238E27FC236}">
                  <a16:creationId xmlns:a16="http://schemas.microsoft.com/office/drawing/2014/main" id="{A2F2077B-833B-DCF5-9735-060A6FB27F9F}"/>
                </a:ext>
              </a:extLst>
            </p:cNvPr>
            <p:cNvSpPr txBox="1">
              <a:spLocks/>
            </p:cNvSpPr>
            <p:nvPr/>
          </p:nvSpPr>
          <p:spPr>
            <a:xfrm flipH="1">
              <a:off x="7582182" y="5265091"/>
              <a:ext cx="41096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DQ</a:t>
              </a:r>
            </a:p>
          </p:txBody>
        </p:sp>
        <p:sp>
          <p:nvSpPr>
            <p:cNvPr id="41" name="Title 1">
              <a:extLst>
                <a:ext uri="{FF2B5EF4-FFF2-40B4-BE49-F238E27FC236}">
                  <a16:creationId xmlns:a16="http://schemas.microsoft.com/office/drawing/2014/main" id="{914CBB21-4340-2DE6-71BE-C2525B1CB727}"/>
                </a:ext>
              </a:extLst>
            </p:cNvPr>
            <p:cNvSpPr txBox="1">
              <a:spLocks/>
            </p:cNvSpPr>
            <p:nvPr/>
          </p:nvSpPr>
          <p:spPr>
            <a:xfrm rot="16900120">
              <a:off x="9648549" y="5337014"/>
              <a:ext cx="1074250"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2000" b="0" i="0" u="none" baseline="0">
                  <a:solidFill>
                    <a:srgbClr val="CFD1CF"/>
                  </a:solidFill>
                </a:rPr>
                <a:t>Commissioning</a:t>
              </a:r>
              <a:endParaRPr lang="en-gb" sz="2000" dirty="0">
                <a:solidFill>
                  <a:srgbClr val="CFD1CF"/>
                </a:solidFill>
              </a:endParaRPr>
            </a:p>
          </p:txBody>
        </p:sp>
        <p:sp>
          <p:nvSpPr>
            <p:cNvPr id="43" name="Vierkante haak links 42">
              <a:extLst>
                <a:ext uri="{FF2B5EF4-FFF2-40B4-BE49-F238E27FC236}">
                  <a16:creationId xmlns:a16="http://schemas.microsoft.com/office/drawing/2014/main" id="{EB17ABC1-A0FA-646C-A8A3-47C64A74E927}"/>
                </a:ext>
              </a:extLst>
            </p:cNvPr>
            <p:cNvSpPr/>
            <p:nvPr/>
          </p:nvSpPr>
          <p:spPr>
            <a:xfrm rot="680779" flipH="1">
              <a:off x="10269927" y="2842502"/>
              <a:ext cx="112461" cy="1908336"/>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sp>
          <p:nvSpPr>
            <p:cNvPr id="44" name="Title 1">
              <a:extLst>
                <a:ext uri="{FF2B5EF4-FFF2-40B4-BE49-F238E27FC236}">
                  <a16:creationId xmlns:a16="http://schemas.microsoft.com/office/drawing/2014/main" id="{4AD69EDE-94DC-FFF9-6071-C3E29C066474}"/>
                </a:ext>
              </a:extLst>
            </p:cNvPr>
            <p:cNvSpPr txBox="1">
              <a:spLocks/>
            </p:cNvSpPr>
            <p:nvPr/>
          </p:nvSpPr>
          <p:spPr>
            <a:xfrm rot="16900120">
              <a:off x="9902228" y="3721541"/>
              <a:ext cx="1245179"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2000" b="0" i="0" u="none" baseline="0">
                  <a:solidFill>
                    <a:srgbClr val="CFD1CF"/>
                  </a:solidFill>
                </a:rPr>
                <a:t>Qualification</a:t>
              </a:r>
              <a:endParaRPr lang="en-gb" sz="2000" dirty="0">
                <a:solidFill>
                  <a:srgbClr val="CFD1CF"/>
                </a:solidFill>
              </a:endParaRPr>
            </a:p>
          </p:txBody>
        </p:sp>
        <p:sp>
          <p:nvSpPr>
            <p:cNvPr id="46" name="Title 1">
              <a:extLst>
                <a:ext uri="{FF2B5EF4-FFF2-40B4-BE49-F238E27FC236}">
                  <a16:creationId xmlns:a16="http://schemas.microsoft.com/office/drawing/2014/main" id="{8684F4E1-8628-C1DB-6039-EF2B4EE25CEE}"/>
                </a:ext>
              </a:extLst>
            </p:cNvPr>
            <p:cNvSpPr txBox="1">
              <a:spLocks/>
            </p:cNvSpPr>
            <p:nvPr/>
          </p:nvSpPr>
          <p:spPr>
            <a:xfrm>
              <a:off x="7563740" y="3412295"/>
              <a:ext cx="523316"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RTM</a:t>
              </a:r>
            </a:p>
          </p:txBody>
        </p:sp>
        <p:cxnSp>
          <p:nvCxnSpPr>
            <p:cNvPr id="49" name="Rechte verbindingslijn met pijl 48">
              <a:extLst>
                <a:ext uri="{FF2B5EF4-FFF2-40B4-BE49-F238E27FC236}">
                  <a16:creationId xmlns:a16="http://schemas.microsoft.com/office/drawing/2014/main" id="{FF6AEF23-A6DA-E325-F58D-72B90D4B0140}"/>
                </a:ext>
              </a:extLst>
            </p:cNvPr>
            <p:cNvCxnSpPr>
              <a:cxnSpLocks/>
            </p:cNvCxnSpPr>
            <p:nvPr/>
          </p:nvCxnSpPr>
          <p:spPr>
            <a:xfrm flipH="1">
              <a:off x="7789278" y="3695328"/>
              <a:ext cx="30500" cy="1586007"/>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05308C69-6A7E-AA37-3A39-39572635F00A}"/>
                </a:ext>
              </a:extLst>
            </p:cNvPr>
            <p:cNvCxnSpPr>
              <a:cxnSpLocks/>
            </p:cNvCxnSpPr>
            <p:nvPr/>
          </p:nvCxnSpPr>
          <p:spPr>
            <a:xfrm flipH="1" flipV="1">
              <a:off x="7883906" y="5401207"/>
              <a:ext cx="502667" cy="7022"/>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1E0B1EA0-A870-A19C-C13F-151B3C6870F7}"/>
                </a:ext>
              </a:extLst>
            </p:cNvPr>
            <p:cNvCxnSpPr>
              <a:cxnSpLocks/>
            </p:cNvCxnSpPr>
            <p:nvPr/>
          </p:nvCxnSpPr>
          <p:spPr>
            <a:xfrm flipH="1">
              <a:off x="8284149" y="4707746"/>
              <a:ext cx="134773" cy="677371"/>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199F6C2B-7FC7-0753-AA01-FD0B0E5FB508}"/>
                </a:ext>
              </a:extLst>
            </p:cNvPr>
            <p:cNvCxnSpPr>
              <a:cxnSpLocks/>
            </p:cNvCxnSpPr>
            <p:nvPr/>
          </p:nvCxnSpPr>
          <p:spPr>
            <a:xfrm flipH="1">
              <a:off x="8006107" y="3909758"/>
              <a:ext cx="253147" cy="1475359"/>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2EA44026-FCDD-337C-3100-E3E9B0B6914C}"/>
                </a:ext>
              </a:extLst>
            </p:cNvPr>
            <p:cNvCxnSpPr>
              <a:cxnSpLocks/>
            </p:cNvCxnSpPr>
            <p:nvPr/>
          </p:nvCxnSpPr>
          <p:spPr>
            <a:xfrm>
              <a:off x="7036594" y="6096982"/>
              <a:ext cx="1614861" cy="0"/>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Vierkante haak links 61">
              <a:extLst>
                <a:ext uri="{FF2B5EF4-FFF2-40B4-BE49-F238E27FC236}">
                  <a16:creationId xmlns:a16="http://schemas.microsoft.com/office/drawing/2014/main" id="{1ED26A78-7E00-528B-EDD7-E35A548B927A}"/>
                </a:ext>
              </a:extLst>
            </p:cNvPr>
            <p:cNvSpPr/>
            <p:nvPr/>
          </p:nvSpPr>
          <p:spPr>
            <a:xfrm rot="712461" flipH="1">
              <a:off x="9946335" y="5280484"/>
              <a:ext cx="105953" cy="270749"/>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dirty="0"/>
            </a:p>
          </p:txBody>
        </p:sp>
        <p:sp>
          <p:nvSpPr>
            <p:cNvPr id="77" name="Vierkante haak links 76">
              <a:extLst>
                <a:ext uri="{FF2B5EF4-FFF2-40B4-BE49-F238E27FC236}">
                  <a16:creationId xmlns:a16="http://schemas.microsoft.com/office/drawing/2014/main" id="{586780D9-1F8A-0ED5-D7F7-6E392F73CCC9}"/>
                </a:ext>
              </a:extLst>
            </p:cNvPr>
            <p:cNvSpPr/>
            <p:nvPr/>
          </p:nvSpPr>
          <p:spPr>
            <a:xfrm rot="20911080">
              <a:off x="8606992" y="5308575"/>
              <a:ext cx="81080" cy="1022617"/>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cxnSp>
          <p:nvCxnSpPr>
            <p:cNvPr id="78" name="Rechte verbindingslijn 77">
              <a:extLst>
                <a:ext uri="{FF2B5EF4-FFF2-40B4-BE49-F238E27FC236}">
                  <a16:creationId xmlns:a16="http://schemas.microsoft.com/office/drawing/2014/main" id="{B3E89442-BAFC-F577-57C9-291E8FC2905B}"/>
                </a:ext>
              </a:extLst>
            </p:cNvPr>
            <p:cNvCxnSpPr>
              <a:cxnSpLocks/>
            </p:cNvCxnSpPr>
            <p:nvPr/>
          </p:nvCxnSpPr>
          <p:spPr>
            <a:xfrm flipV="1">
              <a:off x="7042466"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2F0EF498-9ECE-D180-F9A2-1C24FDBBFA4D}"/>
                </a:ext>
              </a:extLst>
            </p:cNvPr>
            <p:cNvCxnSpPr>
              <a:cxnSpLocks/>
            </p:cNvCxnSpPr>
            <p:nvPr/>
          </p:nvCxnSpPr>
          <p:spPr>
            <a:xfrm flipV="1">
              <a:off x="8032222" y="6096982"/>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6D943092-4E4B-F9C8-F272-C2B7A37A9CD2}"/>
                </a:ext>
              </a:extLst>
            </p:cNvPr>
            <p:cNvCxnSpPr>
              <a:cxnSpLocks/>
            </p:cNvCxnSpPr>
            <p:nvPr/>
          </p:nvCxnSpPr>
          <p:spPr>
            <a:xfrm flipV="1">
              <a:off x="7686520"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C2A8C73A-C51B-EB5F-08AD-742D728407EC}"/>
                </a:ext>
              </a:extLst>
            </p:cNvPr>
            <p:cNvCxnSpPr>
              <a:cxnSpLocks/>
            </p:cNvCxnSpPr>
            <p:nvPr/>
          </p:nvCxnSpPr>
          <p:spPr>
            <a:xfrm flipV="1">
              <a:off x="8284149"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a:extLst>
                <a:ext uri="{FF2B5EF4-FFF2-40B4-BE49-F238E27FC236}">
                  <a16:creationId xmlns:a16="http://schemas.microsoft.com/office/drawing/2014/main" id="{D11B861E-6EC5-9C71-7288-A39C2F203ABB}"/>
                </a:ext>
              </a:extLst>
            </p:cNvPr>
            <p:cNvCxnSpPr>
              <a:cxnSpLocks/>
            </p:cNvCxnSpPr>
            <p:nvPr/>
          </p:nvCxnSpPr>
          <p:spPr>
            <a:xfrm flipV="1">
              <a:off x="8469624" y="2993241"/>
              <a:ext cx="1661363" cy="89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a:extLst>
                <a:ext uri="{FF2B5EF4-FFF2-40B4-BE49-F238E27FC236}">
                  <a16:creationId xmlns:a16="http://schemas.microsoft.com/office/drawing/2014/main" id="{A09CF294-8D3F-20E3-337A-FAA517B2A731}"/>
                </a:ext>
              </a:extLst>
            </p:cNvPr>
            <p:cNvCxnSpPr>
              <a:cxnSpLocks/>
            </p:cNvCxnSpPr>
            <p:nvPr/>
          </p:nvCxnSpPr>
          <p:spPr>
            <a:xfrm>
              <a:off x="8690063" y="3771481"/>
              <a:ext cx="1207117"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DCA3AAAC-68C2-AE7F-A87B-033B606FBD46}"/>
                </a:ext>
              </a:extLst>
            </p:cNvPr>
            <p:cNvCxnSpPr>
              <a:cxnSpLocks/>
            </p:cNvCxnSpPr>
            <p:nvPr/>
          </p:nvCxnSpPr>
          <p:spPr>
            <a:xfrm>
              <a:off x="9124456" y="5402394"/>
              <a:ext cx="320100"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Rechte verbindingslijn met pijl 84">
              <a:extLst>
                <a:ext uri="{FF2B5EF4-FFF2-40B4-BE49-F238E27FC236}">
                  <a16:creationId xmlns:a16="http://schemas.microsoft.com/office/drawing/2014/main" id="{636CEE47-E40F-CB40-6B02-D36DA56E3EB6}"/>
                </a:ext>
              </a:extLst>
            </p:cNvPr>
            <p:cNvCxnSpPr>
              <a:cxnSpLocks/>
            </p:cNvCxnSpPr>
            <p:nvPr/>
          </p:nvCxnSpPr>
          <p:spPr>
            <a:xfrm>
              <a:off x="8992711" y="4612059"/>
              <a:ext cx="769335"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F4C890AF-F44B-E0D3-204A-5CA26870EA97}"/>
                </a:ext>
              </a:extLst>
            </p:cNvPr>
            <p:cNvSpPr txBox="1">
              <a:spLocks/>
            </p:cNvSpPr>
            <p:nvPr/>
          </p:nvSpPr>
          <p:spPr>
            <a:xfrm>
              <a:off x="8835421" y="2536871"/>
              <a:ext cx="908072" cy="521832"/>
            </a:xfrm>
            <a:prstGeom prst="rect">
              <a:avLst/>
            </a:prstGeom>
            <a:noFill/>
          </p:spPr>
          <p:txBody>
            <a:bodyPr vert="horz" lIns="98694" tIns="49347" rIns="98694" bIns="49347" rtlCol="0" anchor="t">
              <a:normAutofit fontScale="3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3562" b="0" i="0" u="none" baseline="0">
                  <a:solidFill>
                    <a:srgbClr val="CFD1CF"/>
                  </a:solidFill>
                </a:rPr>
                <a:t>VERIFICATION &amp; </a:t>
              </a:r>
            </a:p>
            <a:p>
              <a:pPr rtl="0"/>
              <a:r>
                <a:rPr lang="en-gb" sz="3562" b="0" i="0" u="none" baseline="0">
                  <a:solidFill>
                    <a:srgbClr val="CFD1CF"/>
                  </a:solidFill>
                </a:rPr>
                <a:t>VALIDATION</a:t>
              </a:r>
            </a:p>
          </p:txBody>
        </p:sp>
        <p:cxnSp>
          <p:nvCxnSpPr>
            <p:cNvPr id="87" name="Rechte verbindingslijn met pijl 86">
              <a:extLst>
                <a:ext uri="{FF2B5EF4-FFF2-40B4-BE49-F238E27FC236}">
                  <a16:creationId xmlns:a16="http://schemas.microsoft.com/office/drawing/2014/main" id="{0C441783-1163-3771-639D-89A793BE613D}"/>
                </a:ext>
              </a:extLst>
            </p:cNvPr>
            <p:cNvCxnSpPr>
              <a:cxnSpLocks/>
            </p:cNvCxnSpPr>
            <p:nvPr/>
          </p:nvCxnSpPr>
          <p:spPr>
            <a:xfrm flipH="1">
              <a:off x="9679106" y="5407866"/>
              <a:ext cx="82505" cy="0"/>
            </a:xfrm>
            <a:prstGeom prst="straightConnector1">
              <a:avLst/>
            </a:prstGeom>
            <a:ln w="28575">
              <a:solidFill>
                <a:srgbClr val="19189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B6547E7B-6845-3A78-8D0B-99E3A09A5726}"/>
                </a:ext>
              </a:extLst>
            </p:cNvPr>
            <p:cNvSpPr txBox="1">
              <a:spLocks/>
            </p:cNvSpPr>
            <p:nvPr/>
          </p:nvSpPr>
          <p:spPr>
            <a:xfrm>
              <a:off x="8635814" y="4395951"/>
              <a:ext cx="489952" cy="19266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200" b="0" i="0" u="none" baseline="0"/>
                <a:t>HDS</a:t>
              </a:r>
              <a:endParaRPr lang="en-gb" sz="1400" dirty="0"/>
            </a:p>
          </p:txBody>
        </p:sp>
        <p:sp>
          <p:nvSpPr>
            <p:cNvPr id="89" name="Title 1">
              <a:extLst>
                <a:ext uri="{FF2B5EF4-FFF2-40B4-BE49-F238E27FC236}">
                  <a16:creationId xmlns:a16="http://schemas.microsoft.com/office/drawing/2014/main" id="{A02F8744-1819-7CF2-6474-342050FDC695}"/>
                </a:ext>
              </a:extLst>
            </p:cNvPr>
            <p:cNvSpPr txBox="1">
              <a:spLocks/>
            </p:cNvSpPr>
            <p:nvPr/>
          </p:nvSpPr>
          <p:spPr>
            <a:xfrm>
              <a:off x="8634780" y="4543894"/>
              <a:ext cx="489952" cy="197528"/>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200" b="0" i="0" u="none" baseline="0"/>
                <a:t>SDS</a:t>
              </a:r>
              <a:endParaRPr lang="en-gb" sz="1400" dirty="0"/>
            </a:p>
          </p:txBody>
        </p:sp>
        <p:sp>
          <p:nvSpPr>
            <p:cNvPr id="90" name="Vierkante haak links 89">
              <a:extLst>
                <a:ext uri="{FF2B5EF4-FFF2-40B4-BE49-F238E27FC236}">
                  <a16:creationId xmlns:a16="http://schemas.microsoft.com/office/drawing/2014/main" id="{6F768221-FFC2-C5D2-92F3-76FF601FEB79}"/>
                </a:ext>
              </a:extLst>
            </p:cNvPr>
            <p:cNvSpPr/>
            <p:nvPr/>
          </p:nvSpPr>
          <p:spPr>
            <a:xfrm>
              <a:off x="8712213" y="4526973"/>
              <a:ext cx="50314" cy="138259"/>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grpSp>
          <p:nvGrpSpPr>
            <p:cNvPr id="91" name="Groep 90">
              <a:extLst>
                <a:ext uri="{FF2B5EF4-FFF2-40B4-BE49-F238E27FC236}">
                  <a16:creationId xmlns:a16="http://schemas.microsoft.com/office/drawing/2014/main" id="{24175146-6282-2284-1E64-482D4327F28B}"/>
                </a:ext>
              </a:extLst>
            </p:cNvPr>
            <p:cNvGrpSpPr/>
            <p:nvPr/>
          </p:nvGrpSpPr>
          <p:grpSpPr>
            <a:xfrm>
              <a:off x="8118738" y="2549404"/>
              <a:ext cx="725421" cy="3660841"/>
              <a:chOff x="7137874" y="880305"/>
              <a:chExt cx="993128" cy="5011825"/>
            </a:xfrm>
          </p:grpSpPr>
          <p:cxnSp>
            <p:nvCxnSpPr>
              <p:cNvPr id="92" name="Rechte verbindingslijn met pijl 91">
                <a:extLst>
                  <a:ext uri="{FF2B5EF4-FFF2-40B4-BE49-F238E27FC236}">
                    <a16:creationId xmlns:a16="http://schemas.microsoft.com/office/drawing/2014/main" id="{59B38115-F95D-5494-7953-9CA654685626}"/>
                  </a:ext>
                </a:extLst>
              </p:cNvPr>
              <p:cNvCxnSpPr>
                <a:cxnSpLocks/>
              </p:cNvCxnSpPr>
              <p:nvPr/>
            </p:nvCxnSpPr>
            <p:spPr>
              <a:xfrm flipH="1" flipV="1">
                <a:off x="7954211" y="4999953"/>
                <a:ext cx="176791" cy="89217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echte verbindingslijn met pijl 92">
                <a:extLst>
                  <a:ext uri="{FF2B5EF4-FFF2-40B4-BE49-F238E27FC236}">
                    <a16:creationId xmlns:a16="http://schemas.microsoft.com/office/drawing/2014/main" id="{DB2BAFE5-EABA-8290-7B8B-0D447ED364E8}"/>
                  </a:ext>
                </a:extLst>
              </p:cNvPr>
              <p:cNvCxnSpPr>
                <a:cxnSpLocks/>
              </p:cNvCxnSpPr>
              <p:nvPr/>
            </p:nvCxnSpPr>
            <p:spPr>
              <a:xfrm flipH="1" flipV="1">
                <a:off x="7137874" y="880305"/>
                <a:ext cx="83794" cy="42286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echte verbindingslijn met pijl 93">
                <a:extLst>
                  <a:ext uri="{FF2B5EF4-FFF2-40B4-BE49-F238E27FC236}">
                    <a16:creationId xmlns:a16="http://schemas.microsoft.com/office/drawing/2014/main" id="{AF890F61-E45B-6FE4-7369-A807D1FD54B7}"/>
                  </a:ext>
                </a:extLst>
              </p:cNvPr>
              <p:cNvCxnSpPr>
                <a:cxnSpLocks/>
              </p:cNvCxnSpPr>
              <p:nvPr/>
            </p:nvCxnSpPr>
            <p:spPr>
              <a:xfrm flipH="1" flipV="1">
                <a:off x="7298864" y="1689514"/>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58657D6B-1FE6-CAEB-30E0-5EB3D886A674}"/>
                  </a:ext>
                </a:extLst>
              </p:cNvPr>
              <p:cNvCxnSpPr>
                <a:cxnSpLocks/>
              </p:cNvCxnSpPr>
              <p:nvPr/>
            </p:nvCxnSpPr>
            <p:spPr>
              <a:xfrm flipH="1" flipV="1">
                <a:off x="7517919" y="2798878"/>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echte verbindingslijn met pijl 95">
                <a:extLst>
                  <a:ext uri="{FF2B5EF4-FFF2-40B4-BE49-F238E27FC236}">
                    <a16:creationId xmlns:a16="http://schemas.microsoft.com/office/drawing/2014/main" id="{51CBF4D3-1D19-6CDF-7BD6-9F0BF0D18ACF}"/>
                  </a:ext>
                </a:extLst>
              </p:cNvPr>
              <p:cNvCxnSpPr>
                <a:cxnSpLocks/>
              </p:cNvCxnSpPr>
              <p:nvPr/>
            </p:nvCxnSpPr>
            <p:spPr>
              <a:xfrm flipH="1" flipV="1">
                <a:off x="7735791" y="3890861"/>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echte verbindingslijn met pijl 96">
                <a:extLst>
                  <a:ext uri="{FF2B5EF4-FFF2-40B4-BE49-F238E27FC236}">
                    <a16:creationId xmlns:a16="http://schemas.microsoft.com/office/drawing/2014/main" id="{8660E08A-DB91-189A-0AAC-D0663A76602D}"/>
                  </a:ext>
                </a:extLst>
              </p:cNvPr>
              <p:cNvCxnSpPr>
                <a:cxnSpLocks/>
              </p:cNvCxnSpPr>
              <p:nvPr/>
            </p:nvCxnSpPr>
            <p:spPr>
              <a:xfrm flipH="1" flipV="1">
                <a:off x="7952778" y="5000626"/>
                <a:ext cx="178224" cy="891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8" name="Rechte verbindingslijn met pijl 97">
              <a:extLst>
                <a:ext uri="{FF2B5EF4-FFF2-40B4-BE49-F238E27FC236}">
                  <a16:creationId xmlns:a16="http://schemas.microsoft.com/office/drawing/2014/main" id="{B83C9990-883B-6771-AAC8-5A3879059C3B}"/>
                </a:ext>
              </a:extLst>
            </p:cNvPr>
            <p:cNvCxnSpPr>
              <a:cxnSpLocks/>
            </p:cNvCxnSpPr>
            <p:nvPr/>
          </p:nvCxnSpPr>
          <p:spPr>
            <a:xfrm flipV="1">
              <a:off x="9713808" y="5527826"/>
              <a:ext cx="135627" cy="68444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Rechte verbindingslijn met pijl 98">
              <a:extLst>
                <a:ext uri="{FF2B5EF4-FFF2-40B4-BE49-F238E27FC236}">
                  <a16:creationId xmlns:a16="http://schemas.microsoft.com/office/drawing/2014/main" id="{D76CD474-8269-9E79-116C-30C9E862BD59}"/>
                </a:ext>
              </a:extLst>
            </p:cNvPr>
            <p:cNvCxnSpPr>
              <a:cxnSpLocks/>
            </p:cNvCxnSpPr>
            <p:nvPr/>
          </p:nvCxnSpPr>
          <p:spPr>
            <a:xfrm flipV="1">
              <a:off x="10373385" y="2551426"/>
              <a:ext cx="61207" cy="308879"/>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Rechte verbindingslijn met pijl 99">
              <a:extLst>
                <a:ext uri="{FF2B5EF4-FFF2-40B4-BE49-F238E27FC236}">
                  <a16:creationId xmlns:a16="http://schemas.microsoft.com/office/drawing/2014/main" id="{6CC89D95-D308-7A59-358D-957C64DA0A84}"/>
                </a:ext>
              </a:extLst>
            </p:cNvPr>
            <p:cNvCxnSpPr>
              <a:cxnSpLocks/>
            </p:cNvCxnSpPr>
            <p:nvPr/>
          </p:nvCxnSpPr>
          <p:spPr>
            <a:xfrm flipV="1">
              <a:off x="10224433" y="3114676"/>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Rechte verbindingslijn met pijl 100">
              <a:extLst>
                <a:ext uri="{FF2B5EF4-FFF2-40B4-BE49-F238E27FC236}">
                  <a16:creationId xmlns:a16="http://schemas.microsoft.com/office/drawing/2014/main" id="{C8E0C379-B6E0-4076-5E71-F45253A02DD0}"/>
                </a:ext>
              </a:extLst>
            </p:cNvPr>
            <p:cNvCxnSpPr>
              <a:cxnSpLocks/>
            </p:cNvCxnSpPr>
            <p:nvPr/>
          </p:nvCxnSpPr>
          <p:spPr>
            <a:xfrm flipV="1">
              <a:off x="10064427" y="3925000"/>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a:extLst>
                <a:ext uri="{FF2B5EF4-FFF2-40B4-BE49-F238E27FC236}">
                  <a16:creationId xmlns:a16="http://schemas.microsoft.com/office/drawing/2014/main" id="{F8148E1B-D2F8-1BCF-31E3-4E934A6258BC}"/>
                </a:ext>
              </a:extLst>
            </p:cNvPr>
            <p:cNvCxnSpPr>
              <a:cxnSpLocks/>
            </p:cNvCxnSpPr>
            <p:nvPr/>
          </p:nvCxnSpPr>
          <p:spPr>
            <a:xfrm flipV="1">
              <a:off x="9905284" y="4722629"/>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Rechte verbindingslijn met pijl 103">
              <a:extLst>
                <a:ext uri="{FF2B5EF4-FFF2-40B4-BE49-F238E27FC236}">
                  <a16:creationId xmlns:a16="http://schemas.microsoft.com/office/drawing/2014/main" id="{DB4BACAF-B37C-9F16-3015-C2723389DB5D}"/>
                </a:ext>
              </a:extLst>
            </p:cNvPr>
            <p:cNvCxnSpPr>
              <a:cxnSpLocks/>
            </p:cNvCxnSpPr>
            <p:nvPr/>
          </p:nvCxnSpPr>
          <p:spPr>
            <a:xfrm flipV="1">
              <a:off x="7935897" y="3121302"/>
              <a:ext cx="173207" cy="263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itle 1">
              <a:extLst>
                <a:ext uri="{FF2B5EF4-FFF2-40B4-BE49-F238E27FC236}">
                  <a16:creationId xmlns:a16="http://schemas.microsoft.com/office/drawing/2014/main" id="{B4672B47-7503-85B9-5410-F6F77F0756D6}"/>
                </a:ext>
              </a:extLst>
            </p:cNvPr>
            <p:cNvSpPr txBox="1">
              <a:spLocks/>
            </p:cNvSpPr>
            <p:nvPr/>
          </p:nvSpPr>
          <p:spPr>
            <a:xfrm>
              <a:off x="8838929" y="6070078"/>
              <a:ext cx="861931" cy="245809"/>
            </a:xfrm>
            <a:prstGeom prst="rect">
              <a:avLst/>
            </a:prstGeom>
            <a:noFill/>
            <a:ln>
              <a:noFill/>
            </a:ln>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Production</a:t>
              </a:r>
            </a:p>
          </p:txBody>
        </p:sp>
        <p:cxnSp>
          <p:nvCxnSpPr>
            <p:cNvPr id="113" name="Rechte verbindingslijn met pijl 112">
              <a:extLst>
                <a:ext uri="{FF2B5EF4-FFF2-40B4-BE49-F238E27FC236}">
                  <a16:creationId xmlns:a16="http://schemas.microsoft.com/office/drawing/2014/main" id="{AA5C81E6-576F-23AD-501E-A72DD6CE71F1}"/>
                </a:ext>
              </a:extLst>
            </p:cNvPr>
            <p:cNvCxnSpPr>
              <a:cxnSpLocks/>
            </p:cNvCxnSpPr>
            <p:nvPr/>
          </p:nvCxnSpPr>
          <p:spPr>
            <a:xfrm flipH="1">
              <a:off x="9640914" y="6213725"/>
              <a:ext cx="71064"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Rechte verbindingslijn met pijl 113">
              <a:extLst>
                <a:ext uri="{FF2B5EF4-FFF2-40B4-BE49-F238E27FC236}">
                  <a16:creationId xmlns:a16="http://schemas.microsoft.com/office/drawing/2014/main" id="{9E684DDE-A795-A614-80EE-BC51202D844E}"/>
                </a:ext>
              </a:extLst>
            </p:cNvPr>
            <p:cNvCxnSpPr>
              <a:cxnSpLocks/>
            </p:cNvCxnSpPr>
            <p:nvPr/>
          </p:nvCxnSpPr>
          <p:spPr>
            <a:xfrm flipH="1">
              <a:off x="8844160" y="6211984"/>
              <a:ext cx="64069"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9" name="Title 1">
            <a:extLst>
              <a:ext uri="{FF2B5EF4-FFF2-40B4-BE49-F238E27FC236}">
                <a16:creationId xmlns:a16="http://schemas.microsoft.com/office/drawing/2014/main" id="{F4B0FA1D-7319-E839-A4F1-A466CB3A8C8F}"/>
              </a:ext>
            </a:extLst>
          </p:cNvPr>
          <p:cNvSpPr txBox="1">
            <a:spLocks/>
          </p:cNvSpPr>
          <p:nvPr/>
        </p:nvSpPr>
        <p:spPr>
          <a:xfrm>
            <a:off x="595980" y="3017854"/>
            <a:ext cx="324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Process Flow Diagram (PFD) </a:t>
            </a:r>
            <a:r>
              <a:rPr lang="en-gb" b="0" i="0" u="none" baseline="0"/>
              <a:t>	 	</a:t>
            </a:r>
          </a:p>
        </p:txBody>
      </p:sp>
      <p:sp>
        <p:nvSpPr>
          <p:cNvPr id="120" name="Title 1">
            <a:extLst>
              <a:ext uri="{FF2B5EF4-FFF2-40B4-BE49-F238E27FC236}">
                <a16:creationId xmlns:a16="http://schemas.microsoft.com/office/drawing/2014/main" id="{5DB0E8FA-73FD-51F9-9683-3385F7EEA366}"/>
              </a:ext>
            </a:extLst>
          </p:cNvPr>
          <p:cNvSpPr txBox="1">
            <a:spLocks/>
          </p:cNvSpPr>
          <p:nvPr/>
        </p:nvSpPr>
        <p:spPr>
          <a:xfrm>
            <a:off x="595981" y="3584819"/>
            <a:ext cx="3599775"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Piping &amp; Instrumentation Diagram (P&amp;ID)</a:t>
            </a:r>
          </a:p>
        </p:txBody>
      </p:sp>
      <p:sp>
        <p:nvSpPr>
          <p:cNvPr id="126" name="Title 1">
            <a:extLst>
              <a:ext uri="{FF2B5EF4-FFF2-40B4-BE49-F238E27FC236}">
                <a16:creationId xmlns:a16="http://schemas.microsoft.com/office/drawing/2014/main" id="{D84A9825-C518-1EF8-AB40-44AAD428414A}"/>
              </a:ext>
            </a:extLst>
          </p:cNvPr>
          <p:cNvSpPr txBox="1">
            <a:spLocks/>
          </p:cNvSpPr>
          <p:nvPr/>
        </p:nvSpPr>
        <p:spPr>
          <a:xfrm>
            <a:off x="600026" y="4151784"/>
            <a:ext cx="324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Mechanical </a:t>
            </a:r>
            <a:r>
              <a:rPr lang="en-gb" b="0" i="0" u="none" baseline="0"/>
              <a:t>		</a:t>
            </a:r>
          </a:p>
        </p:txBody>
      </p:sp>
      <p:sp>
        <p:nvSpPr>
          <p:cNvPr id="127" name="Title 1">
            <a:extLst>
              <a:ext uri="{FF2B5EF4-FFF2-40B4-BE49-F238E27FC236}">
                <a16:creationId xmlns:a16="http://schemas.microsoft.com/office/drawing/2014/main" id="{463BDFF4-CD8B-B149-D9B0-F8973A367D11}"/>
              </a:ext>
            </a:extLst>
          </p:cNvPr>
          <p:cNvSpPr txBox="1">
            <a:spLocks/>
          </p:cNvSpPr>
          <p:nvPr/>
        </p:nvSpPr>
        <p:spPr>
          <a:xfrm>
            <a:off x="600028" y="5285714"/>
            <a:ext cx="324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Automation</a:t>
            </a:r>
            <a:r>
              <a:rPr lang="en-gb" b="0" i="0" u="none" baseline="0"/>
              <a:t>	</a:t>
            </a:r>
          </a:p>
        </p:txBody>
      </p:sp>
      <p:sp>
        <p:nvSpPr>
          <p:cNvPr id="128" name="Title 1">
            <a:extLst>
              <a:ext uri="{FF2B5EF4-FFF2-40B4-BE49-F238E27FC236}">
                <a16:creationId xmlns:a16="http://schemas.microsoft.com/office/drawing/2014/main" id="{EE0401B1-3DE2-B874-F31F-DBD845AAF473}"/>
              </a:ext>
            </a:extLst>
          </p:cNvPr>
          <p:cNvSpPr txBox="1">
            <a:spLocks/>
          </p:cNvSpPr>
          <p:nvPr/>
        </p:nvSpPr>
        <p:spPr>
          <a:xfrm>
            <a:off x="600027" y="4718749"/>
            <a:ext cx="324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Electrical </a:t>
            </a:r>
            <a:r>
              <a:rPr lang="en-gb" b="0" i="0" u="none" baseline="0"/>
              <a:t>	</a:t>
            </a:r>
          </a:p>
        </p:txBody>
      </p:sp>
      <p:sp>
        <p:nvSpPr>
          <p:cNvPr id="132" name="Title 1">
            <a:extLst>
              <a:ext uri="{FF2B5EF4-FFF2-40B4-BE49-F238E27FC236}">
                <a16:creationId xmlns:a16="http://schemas.microsoft.com/office/drawing/2014/main" id="{0B613C77-8ABF-EFA7-3777-338BF2B4EE6B}"/>
              </a:ext>
            </a:extLst>
          </p:cNvPr>
          <p:cNvSpPr txBox="1">
            <a:spLocks/>
          </p:cNvSpPr>
          <p:nvPr/>
        </p:nvSpPr>
        <p:spPr>
          <a:xfrm>
            <a:off x="600026" y="5852680"/>
            <a:ext cx="324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Inspection &amp; Test Plan (ITP)</a:t>
            </a:r>
          </a:p>
        </p:txBody>
      </p:sp>
      <p:pic>
        <p:nvPicPr>
          <p:cNvPr id="3" name="Graphic 2">
            <a:extLst>
              <a:ext uri="{FF2B5EF4-FFF2-40B4-BE49-F238E27FC236}">
                <a16:creationId xmlns:a16="http://schemas.microsoft.com/office/drawing/2014/main" id="{C504A512-9E32-5EC3-3935-984453B4CB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38" y="2993581"/>
            <a:ext cx="708553" cy="514761"/>
          </a:xfrm>
          <a:prstGeom prst="rect">
            <a:avLst/>
          </a:prstGeom>
        </p:spPr>
      </p:pic>
      <p:grpSp>
        <p:nvGrpSpPr>
          <p:cNvPr id="10" name="Groep 9">
            <a:extLst>
              <a:ext uri="{FF2B5EF4-FFF2-40B4-BE49-F238E27FC236}">
                <a16:creationId xmlns:a16="http://schemas.microsoft.com/office/drawing/2014/main" id="{62F034A8-FF07-1088-C1AB-E0CD54713642}"/>
              </a:ext>
            </a:extLst>
          </p:cNvPr>
          <p:cNvGrpSpPr/>
          <p:nvPr/>
        </p:nvGrpSpPr>
        <p:grpSpPr>
          <a:xfrm>
            <a:off x="10810194" y="0"/>
            <a:ext cx="1062000" cy="931868"/>
            <a:chOff x="9156044" y="-21266"/>
            <a:chExt cx="1062000" cy="931868"/>
          </a:xfrm>
        </p:grpSpPr>
        <p:sp>
          <p:nvSpPr>
            <p:cNvPr id="11" name="Tijdelijke aanduiding voor tekst 131">
              <a:extLst>
                <a:ext uri="{FF2B5EF4-FFF2-40B4-BE49-F238E27FC236}">
                  <a16:creationId xmlns:a16="http://schemas.microsoft.com/office/drawing/2014/main" id="{130E7609-6D20-31CE-EE89-C3D431F10EA7}"/>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3" name="Afbeelding 12">
              <a:extLst>
                <a:ext uri="{FF2B5EF4-FFF2-40B4-BE49-F238E27FC236}">
                  <a16:creationId xmlns:a16="http://schemas.microsoft.com/office/drawing/2014/main" id="{F916175A-39A5-053E-97BD-1D951907877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4" name="Graphic 3">
            <a:extLst>
              <a:ext uri="{FF2B5EF4-FFF2-40B4-BE49-F238E27FC236}">
                <a16:creationId xmlns:a16="http://schemas.microsoft.com/office/drawing/2014/main" id="{AC399D20-C4D0-F720-F5F7-459E361CB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50211" y="3579836"/>
            <a:ext cx="708607" cy="514800"/>
          </a:xfrm>
          <a:prstGeom prst="rect">
            <a:avLst/>
          </a:prstGeom>
        </p:spPr>
      </p:pic>
      <p:pic>
        <p:nvPicPr>
          <p:cNvPr id="6" name="Graphic 5">
            <a:extLst>
              <a:ext uri="{FF2B5EF4-FFF2-40B4-BE49-F238E27FC236}">
                <a16:creationId xmlns:a16="http://schemas.microsoft.com/office/drawing/2014/main" id="{E8AA953A-3F71-EF89-5160-A1EFF5B1E2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3595" y="4166130"/>
            <a:ext cx="709200" cy="505786"/>
          </a:xfrm>
          <a:prstGeom prst="rect">
            <a:avLst/>
          </a:prstGeom>
        </p:spPr>
      </p:pic>
      <p:pic>
        <p:nvPicPr>
          <p:cNvPr id="18" name="Graphic 17">
            <a:extLst>
              <a:ext uri="{FF2B5EF4-FFF2-40B4-BE49-F238E27FC236}">
                <a16:creationId xmlns:a16="http://schemas.microsoft.com/office/drawing/2014/main" id="{6AED30DB-B55E-283B-12FC-5A90765A6E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6852" y="5330549"/>
            <a:ext cx="695325" cy="419100"/>
          </a:xfrm>
          <a:prstGeom prst="rect">
            <a:avLst/>
          </a:prstGeom>
        </p:spPr>
      </p:pic>
      <p:pic>
        <p:nvPicPr>
          <p:cNvPr id="20" name="Graphic 19">
            <a:extLst>
              <a:ext uri="{FF2B5EF4-FFF2-40B4-BE49-F238E27FC236}">
                <a16:creationId xmlns:a16="http://schemas.microsoft.com/office/drawing/2014/main" id="{65E32C63-E3F4-EFE2-25E3-57EF5DD504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97787" y="5821144"/>
            <a:ext cx="413455" cy="426242"/>
          </a:xfrm>
          <a:prstGeom prst="rect">
            <a:avLst/>
          </a:prstGeom>
        </p:spPr>
      </p:pic>
      <p:grpSp>
        <p:nvGrpSpPr>
          <p:cNvPr id="5" name="Groep 4">
            <a:extLst>
              <a:ext uri="{FF2B5EF4-FFF2-40B4-BE49-F238E27FC236}">
                <a16:creationId xmlns:a16="http://schemas.microsoft.com/office/drawing/2014/main" id="{EA9C80AD-09CD-9886-7BA3-7130441798B6}"/>
              </a:ext>
            </a:extLst>
          </p:cNvPr>
          <p:cNvGrpSpPr/>
          <p:nvPr/>
        </p:nvGrpSpPr>
        <p:grpSpPr>
          <a:xfrm>
            <a:off x="11821914" y="2409816"/>
            <a:ext cx="377706" cy="2038367"/>
            <a:chOff x="11821914" y="2409816"/>
            <a:chExt cx="377706" cy="2038367"/>
          </a:xfrm>
        </p:grpSpPr>
        <p:sp>
          <p:nvSpPr>
            <p:cNvPr id="7" name="Traan 6">
              <a:extLst>
                <a:ext uri="{FF2B5EF4-FFF2-40B4-BE49-F238E27FC236}">
                  <a16:creationId xmlns:a16="http://schemas.microsoft.com/office/drawing/2014/main" id="{2A2C6943-DDD2-13D7-E59C-92671EAE3F66}"/>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Rechthoek 8">
              <a:extLst>
                <a:ext uri="{FF2B5EF4-FFF2-40B4-BE49-F238E27FC236}">
                  <a16:creationId xmlns:a16="http://schemas.microsoft.com/office/drawing/2014/main" id="{A2DF2235-785C-85BF-7EA8-153661A1283B}"/>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Traan 14">
              <a:extLst>
                <a:ext uri="{FF2B5EF4-FFF2-40B4-BE49-F238E27FC236}">
                  <a16:creationId xmlns:a16="http://schemas.microsoft.com/office/drawing/2014/main" id="{2EC21FCE-AEFA-220F-E5BC-FEF424635309}"/>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106" name="Graphic 105">
            <a:extLst>
              <a:ext uri="{FF2B5EF4-FFF2-40B4-BE49-F238E27FC236}">
                <a16:creationId xmlns:a16="http://schemas.microsoft.com/office/drawing/2014/main" id="{D1CD4108-E567-7578-0AE2-6D996C4498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405" y="2516897"/>
            <a:ext cx="298080" cy="324000"/>
          </a:xfrm>
          <a:prstGeom prst="rect">
            <a:avLst/>
          </a:prstGeom>
        </p:spPr>
      </p:pic>
      <p:pic>
        <p:nvPicPr>
          <p:cNvPr id="55" name="Graphic 54">
            <a:extLst>
              <a:ext uri="{FF2B5EF4-FFF2-40B4-BE49-F238E27FC236}">
                <a16:creationId xmlns:a16="http://schemas.microsoft.com/office/drawing/2014/main" id="{37E277C0-ACB7-9332-CB13-2AB95C6E43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441834" y="4754365"/>
            <a:ext cx="709200" cy="505786"/>
          </a:xfrm>
          <a:prstGeom prst="rect">
            <a:avLst/>
          </a:prstGeom>
        </p:spPr>
      </p:pic>
      <p:grpSp>
        <p:nvGrpSpPr>
          <p:cNvPr id="42" name="Groep 41">
            <a:extLst>
              <a:ext uri="{FF2B5EF4-FFF2-40B4-BE49-F238E27FC236}">
                <a16:creationId xmlns:a16="http://schemas.microsoft.com/office/drawing/2014/main" id="{C30E25CD-660B-CB7B-2D22-0F0FF2A2CF92}"/>
              </a:ext>
            </a:extLst>
          </p:cNvPr>
          <p:cNvGrpSpPr/>
          <p:nvPr/>
        </p:nvGrpSpPr>
        <p:grpSpPr>
          <a:xfrm>
            <a:off x="11920767" y="2514429"/>
            <a:ext cx="180000" cy="1829141"/>
            <a:chOff x="11933430" y="2507927"/>
            <a:chExt cx="180000" cy="1829141"/>
          </a:xfrm>
        </p:grpSpPr>
        <p:pic>
          <p:nvPicPr>
            <p:cNvPr id="45" name="Graphic 44">
              <a:extLst>
                <a:ext uri="{FF2B5EF4-FFF2-40B4-BE49-F238E27FC236}">
                  <a16:creationId xmlns:a16="http://schemas.microsoft.com/office/drawing/2014/main" id="{E1249040-C14D-6ECB-816E-F55593C0F1A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938830" y="2507927"/>
              <a:ext cx="169200" cy="180000"/>
            </a:xfrm>
            <a:prstGeom prst="rect">
              <a:avLst/>
            </a:prstGeom>
          </p:spPr>
        </p:pic>
        <p:pic>
          <p:nvPicPr>
            <p:cNvPr id="47" name="Graphic 46">
              <a:extLst>
                <a:ext uri="{FF2B5EF4-FFF2-40B4-BE49-F238E27FC236}">
                  <a16:creationId xmlns:a16="http://schemas.microsoft.com/office/drawing/2014/main" id="{B2133548-16C7-E287-71EC-24229E151BE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940630" y="2747488"/>
              <a:ext cx="165600" cy="180000"/>
            </a:xfrm>
            <a:prstGeom prst="rect">
              <a:avLst/>
            </a:prstGeom>
          </p:spPr>
        </p:pic>
        <p:pic>
          <p:nvPicPr>
            <p:cNvPr id="66" name="Graphic 65">
              <a:extLst>
                <a:ext uri="{FF2B5EF4-FFF2-40B4-BE49-F238E27FC236}">
                  <a16:creationId xmlns:a16="http://schemas.microsoft.com/office/drawing/2014/main" id="{BF41954B-C8EC-62C2-5AB0-E480521AB26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933430" y="2987049"/>
              <a:ext cx="180000" cy="165600"/>
            </a:xfrm>
            <a:prstGeom prst="rect">
              <a:avLst/>
            </a:prstGeom>
          </p:spPr>
        </p:pic>
        <p:pic>
          <p:nvPicPr>
            <p:cNvPr id="67" name="Graphic 66">
              <a:extLst>
                <a:ext uri="{FF2B5EF4-FFF2-40B4-BE49-F238E27FC236}">
                  <a16:creationId xmlns:a16="http://schemas.microsoft.com/office/drawing/2014/main" id="{70178763-A7F9-651D-344E-5A2DE93AC4F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933430" y="3212210"/>
              <a:ext cx="180000" cy="172800"/>
            </a:xfrm>
            <a:prstGeom prst="rect">
              <a:avLst/>
            </a:prstGeom>
          </p:spPr>
        </p:pic>
        <p:pic>
          <p:nvPicPr>
            <p:cNvPr id="68" name="Graphic 67">
              <a:extLst>
                <a:ext uri="{FF2B5EF4-FFF2-40B4-BE49-F238E27FC236}">
                  <a16:creationId xmlns:a16="http://schemas.microsoft.com/office/drawing/2014/main" id="{2C9F3CCB-0188-56FA-260D-29DFA0F68AC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933430" y="3444571"/>
              <a:ext cx="180000" cy="180000"/>
            </a:xfrm>
            <a:prstGeom prst="rect">
              <a:avLst/>
            </a:prstGeom>
          </p:spPr>
        </p:pic>
        <p:pic>
          <p:nvPicPr>
            <p:cNvPr id="69" name="Graphic 68">
              <a:extLst>
                <a:ext uri="{FF2B5EF4-FFF2-40B4-BE49-F238E27FC236}">
                  <a16:creationId xmlns:a16="http://schemas.microsoft.com/office/drawing/2014/main" id="{C5E09B48-E597-E102-D77A-640A763DC73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965830" y="3679894"/>
              <a:ext cx="115200" cy="180000"/>
            </a:xfrm>
            <a:prstGeom prst="rect">
              <a:avLst/>
            </a:prstGeom>
          </p:spPr>
        </p:pic>
        <p:pic>
          <p:nvPicPr>
            <p:cNvPr id="72" name="Graphic 71">
              <a:extLst>
                <a:ext uri="{FF2B5EF4-FFF2-40B4-BE49-F238E27FC236}">
                  <a16:creationId xmlns:a16="http://schemas.microsoft.com/office/drawing/2014/main" id="{921E2C6C-8094-B40D-5D83-C4349073BEF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938830" y="3923693"/>
              <a:ext cx="169200" cy="180000"/>
            </a:xfrm>
            <a:prstGeom prst="rect">
              <a:avLst/>
            </a:prstGeom>
          </p:spPr>
        </p:pic>
        <p:pic>
          <p:nvPicPr>
            <p:cNvPr id="74" name="Graphic 73">
              <a:extLst>
                <a:ext uri="{FF2B5EF4-FFF2-40B4-BE49-F238E27FC236}">
                  <a16:creationId xmlns:a16="http://schemas.microsoft.com/office/drawing/2014/main" id="{81F6EAD5-5BE7-2646-CB90-CB20495C834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10480666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6" presetClass="emph" presetSubtype="0" fill="hold" grpId="0"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fade">
                                      <p:cBhvr>
                                        <p:cTn id="17" dur="500"/>
                                        <p:tgtEl>
                                          <p:spTgt spid="120"/>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26" presetClass="emph" presetSubtype="0" fill="hold" grpId="0" nodeType="withEffect">
                                  <p:stCondLst>
                                    <p:cond delay="0"/>
                                  </p:stCondLst>
                                  <p:childTnLst>
                                    <p:animEffect transition="out" filter="fade">
                                      <p:cBhvr>
                                        <p:cTn id="22" dur="500" tmFilter="0, 0; .2, .5; .8, .5; 1, 0"/>
                                        <p:tgtEl>
                                          <p:spTgt spid="26"/>
                                        </p:tgtEl>
                                      </p:cBhvr>
                                    </p:animEffect>
                                    <p:animScale>
                                      <p:cBhvr>
                                        <p:cTn id="23" dur="250" autoRev="1" fill="hold"/>
                                        <p:tgtEl>
                                          <p:spTgt spid="26"/>
                                        </p:tgtEl>
                                      </p:cBhvr>
                                      <p:by x="105000" y="105000"/>
                                    </p:animScale>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500"/>
                                        <p:tgtEl>
                                          <p:spTgt spid="126"/>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26" presetClass="emph" presetSubtype="0" fill="hold" grpId="0" nodeType="withEffect">
                                  <p:stCondLst>
                                    <p:cond delay="0"/>
                                  </p:stCondLst>
                                  <p:childTnLst>
                                    <p:animEffect transition="out" filter="fade">
                                      <p:cBhvr>
                                        <p:cTn id="32" dur="500" tmFilter="0, 0; .2, .5; .8, .5; 1, 0"/>
                                        <p:tgtEl>
                                          <p:spTgt spid="63"/>
                                        </p:tgtEl>
                                      </p:cBhvr>
                                    </p:animEffect>
                                    <p:animScale>
                                      <p:cBhvr>
                                        <p:cTn id="33" dur="250" autoRev="1" fill="hold"/>
                                        <p:tgtEl>
                                          <p:spTgt spid="63"/>
                                        </p:tgtEl>
                                      </p:cBhvr>
                                      <p:by x="105000" y="105000"/>
                                    </p:animScale>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500"/>
                                        <p:tgtEl>
                                          <p:spTgt spid="128"/>
                                        </p:tgtEl>
                                      </p:cBhvr>
                                    </p:animEffect>
                                  </p:childTnLst>
                                </p:cTn>
                              </p:par>
                              <p:par>
                                <p:cTn id="38" presetID="26" presetClass="emph" presetSubtype="0" fill="hold" grpId="0" nodeType="withEffect">
                                  <p:stCondLst>
                                    <p:cond delay="0"/>
                                  </p:stCondLst>
                                  <p:childTnLst>
                                    <p:animEffect transition="out" filter="fade">
                                      <p:cBhvr>
                                        <p:cTn id="39" dur="500" tmFilter="0, 0; .2, .5; .8, .5; 1, 0"/>
                                        <p:tgtEl>
                                          <p:spTgt spid="64"/>
                                        </p:tgtEl>
                                      </p:cBhvr>
                                    </p:animEffect>
                                    <p:animScale>
                                      <p:cBhvr>
                                        <p:cTn id="40" dur="250" autoRev="1" fill="hold"/>
                                        <p:tgtEl>
                                          <p:spTgt spid="64"/>
                                        </p:tgtEl>
                                      </p:cBhvr>
                                      <p:by x="105000" y="105000"/>
                                    </p:animScale>
                                  </p:childTnLst>
                                </p:cTn>
                              </p:par>
                              <p:par>
                                <p:cTn id="41" presetID="10"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27"/>
                                        </p:tgtEl>
                                        <p:attrNameLst>
                                          <p:attrName>style.visibility</p:attrName>
                                        </p:attrNameLst>
                                      </p:cBhvr>
                                      <p:to>
                                        <p:strVal val="visible"/>
                                      </p:to>
                                    </p:set>
                                    <p:animEffect transition="in" filter="fade">
                                      <p:cBhvr>
                                        <p:cTn id="47" dur="500"/>
                                        <p:tgtEl>
                                          <p:spTgt spid="127"/>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26" presetClass="emph" presetSubtype="0" fill="hold" grpId="0" nodeType="withEffect">
                                  <p:stCondLst>
                                    <p:cond delay="0"/>
                                  </p:stCondLst>
                                  <p:childTnLst>
                                    <p:animEffect transition="out" filter="fade">
                                      <p:cBhvr>
                                        <p:cTn id="52" dur="500" tmFilter="0, 0; .2, .5; .8, .5; 1, 0"/>
                                        <p:tgtEl>
                                          <p:spTgt spid="65"/>
                                        </p:tgtEl>
                                      </p:cBhvr>
                                    </p:animEffect>
                                    <p:animScale>
                                      <p:cBhvr>
                                        <p:cTn id="53" dur="250" autoRev="1" fill="hold"/>
                                        <p:tgtEl>
                                          <p:spTgt spid="65"/>
                                        </p:tgtEl>
                                      </p:cBhvr>
                                      <p:by x="105000" y="105000"/>
                                    </p:animScale>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132"/>
                                        </p:tgtEl>
                                        <p:attrNameLst>
                                          <p:attrName>style.visibility</p:attrName>
                                        </p:attrNameLst>
                                      </p:cBhvr>
                                      <p:to>
                                        <p:strVal val="visible"/>
                                      </p:to>
                                    </p:set>
                                    <p:animEffect transition="in" filter="fade">
                                      <p:cBhvr>
                                        <p:cTn id="57" dur="500"/>
                                        <p:tgtEl>
                                          <p:spTgt spid="132"/>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26" presetClass="emph" presetSubtype="0" fill="hold" grpId="0" nodeType="withEffect">
                                  <p:stCondLst>
                                    <p:cond delay="0"/>
                                  </p:stCondLst>
                                  <p:childTnLst>
                                    <p:animEffect transition="out" filter="fade">
                                      <p:cBhvr>
                                        <p:cTn id="62" dur="500" tmFilter="0, 0; .2, .5; .8, .5; 1, 0"/>
                                        <p:tgtEl>
                                          <p:spTgt spid="73"/>
                                        </p:tgtEl>
                                      </p:cBhvr>
                                    </p:animEffect>
                                    <p:animScale>
                                      <p:cBhvr>
                                        <p:cTn id="63" dur="250"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63" grpId="0"/>
      <p:bldP spid="64" grpId="0"/>
      <p:bldP spid="65" grpId="0"/>
      <p:bldP spid="73" grpId="0"/>
      <p:bldP spid="119" grpId="0"/>
      <p:bldP spid="120" grpId="0"/>
      <p:bldP spid="126" grpId="0"/>
      <p:bldP spid="127" grpId="0"/>
      <p:bldP spid="128" grpId="0"/>
      <p:bldP spid="1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336A-8E9A-D941-CD21-8A4797C91995}"/>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8EC92305-29BA-7D24-A5FA-EEEB5DBC0D86}"/>
              </a:ext>
            </a:extLst>
          </p:cNvPr>
          <p:cNvSpPr/>
          <p:nvPr/>
        </p:nvSpPr>
        <p:spPr>
          <a:xfrm>
            <a:off x="7956275" y="3510250"/>
            <a:ext cx="4243344" cy="2116624"/>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Rechthoek 15">
            <a:extLst>
              <a:ext uri="{FF2B5EF4-FFF2-40B4-BE49-F238E27FC236}">
                <a16:creationId xmlns:a16="http://schemas.microsoft.com/office/drawing/2014/main" id="{FCCB7724-391E-4E42-11C1-5C838DBC8EE2}"/>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53" name="Afbeelding 52">
            <a:extLst>
              <a:ext uri="{FF2B5EF4-FFF2-40B4-BE49-F238E27FC236}">
                <a16:creationId xmlns:a16="http://schemas.microsoft.com/office/drawing/2014/main" id="{44910B89-45F6-406E-AD21-CBE87414F4E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94" y="-2424"/>
            <a:ext cx="12201713" cy="1937606"/>
          </a:xfrm>
          <a:prstGeom prst="rect">
            <a:avLst/>
          </a:prstGeom>
        </p:spPr>
      </p:pic>
      <p:sp>
        <p:nvSpPr>
          <p:cNvPr id="56" name="L-vorm 55">
            <a:extLst>
              <a:ext uri="{FF2B5EF4-FFF2-40B4-BE49-F238E27FC236}">
                <a16:creationId xmlns:a16="http://schemas.microsoft.com/office/drawing/2014/main" id="{94D8D0BE-93E3-24AB-B042-12048551C118}"/>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03A4A4EF-16B4-3105-85C2-525773A1E354}"/>
              </a:ext>
            </a:extLst>
          </p:cNvPr>
          <p:cNvSpPr/>
          <p:nvPr/>
        </p:nvSpPr>
        <p:spPr>
          <a:xfrm flipH="1">
            <a:off x="889671" y="6523006"/>
            <a:ext cx="205658" cy="334994"/>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1EE0B857-CEAF-237D-2840-4D430CACF732}"/>
              </a:ext>
            </a:extLst>
          </p:cNvPr>
          <p:cNvSpPr/>
          <p:nvPr/>
        </p:nvSpPr>
        <p:spPr>
          <a:xfrm>
            <a:off x="347869" y="2191233"/>
            <a:ext cx="7312005" cy="4409592"/>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 name="Tijdelijke aanduiding voor dianummer 5">
            <a:extLst>
              <a:ext uri="{FF2B5EF4-FFF2-40B4-BE49-F238E27FC236}">
                <a16:creationId xmlns:a16="http://schemas.microsoft.com/office/drawing/2014/main" id="{EB91B8F0-7F83-8585-2F67-F84EBDFB612A}"/>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7</a:t>
            </a:fld>
            <a:endParaRPr lang="en-gb">
              <a:latin typeface="DINCond-Bold" pitchFamily="50" charset="0"/>
            </a:endParaRPr>
          </a:p>
        </p:txBody>
      </p:sp>
      <p:sp>
        <p:nvSpPr>
          <p:cNvPr id="35" name="Tijdelijke aanduiding voor tekst 10">
            <a:extLst>
              <a:ext uri="{FF2B5EF4-FFF2-40B4-BE49-F238E27FC236}">
                <a16:creationId xmlns:a16="http://schemas.microsoft.com/office/drawing/2014/main" id="{FA85C89E-7903-F4FC-F005-7958EB6F863E}"/>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sp>
        <p:nvSpPr>
          <p:cNvPr id="12" name="Title 1">
            <a:extLst>
              <a:ext uri="{FF2B5EF4-FFF2-40B4-BE49-F238E27FC236}">
                <a16:creationId xmlns:a16="http://schemas.microsoft.com/office/drawing/2014/main" id="{E584C6CE-231F-4193-6522-2DE0DB362C87}"/>
              </a:ext>
            </a:extLst>
          </p:cNvPr>
          <p:cNvSpPr txBox="1">
            <a:spLocks/>
          </p:cNvSpPr>
          <p:nvPr/>
        </p:nvSpPr>
        <p:spPr>
          <a:xfrm>
            <a:off x="604740" y="2390653"/>
            <a:ext cx="309879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PRODUCTION</a:t>
            </a:r>
          </a:p>
        </p:txBody>
      </p:sp>
      <p:grpSp>
        <p:nvGrpSpPr>
          <p:cNvPr id="126" name="Groep 125">
            <a:extLst>
              <a:ext uri="{FF2B5EF4-FFF2-40B4-BE49-F238E27FC236}">
                <a16:creationId xmlns:a16="http://schemas.microsoft.com/office/drawing/2014/main" id="{DF114CBA-4891-0C13-D5B2-7DAB4FC783C0}"/>
              </a:ext>
            </a:extLst>
          </p:cNvPr>
          <p:cNvGrpSpPr/>
          <p:nvPr/>
        </p:nvGrpSpPr>
        <p:grpSpPr>
          <a:xfrm>
            <a:off x="4381238" y="2940567"/>
            <a:ext cx="3060000" cy="1498083"/>
            <a:chOff x="3860428" y="4575966"/>
            <a:chExt cx="3060000" cy="1498083"/>
          </a:xfrm>
        </p:grpSpPr>
        <p:pic>
          <p:nvPicPr>
            <p:cNvPr id="23" name="Graphic 22">
              <a:extLst>
                <a:ext uri="{FF2B5EF4-FFF2-40B4-BE49-F238E27FC236}">
                  <a16:creationId xmlns:a16="http://schemas.microsoft.com/office/drawing/2014/main" id="{CD302408-6E99-71BA-895B-F64E632928E0}"/>
                </a:ext>
              </a:extLst>
            </p:cNvPr>
            <p:cNvPicPr>
              <a:picLocks noChangeAspect="1"/>
            </p:cNvPicPr>
            <p:nvPr/>
          </p:nvPicPr>
          <p:blipFill rotWithShape="1">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rcRect b="15437"/>
            <a:stretch/>
          </p:blipFill>
          <p:spPr>
            <a:xfrm>
              <a:off x="6044515" y="5073227"/>
              <a:ext cx="628572" cy="709987"/>
            </a:xfrm>
            <a:prstGeom prst="rect">
              <a:avLst/>
            </a:prstGeom>
          </p:spPr>
        </p:pic>
        <p:pic>
          <p:nvPicPr>
            <p:cNvPr id="25" name="Graphic 24">
              <a:extLst>
                <a:ext uri="{FF2B5EF4-FFF2-40B4-BE49-F238E27FC236}">
                  <a16:creationId xmlns:a16="http://schemas.microsoft.com/office/drawing/2014/main" id="{FEEEFFAA-D03F-6019-27C8-1AEE5AAD4150}"/>
                </a:ext>
              </a:extLst>
            </p:cNvPr>
            <p:cNvPicPr>
              <a:picLocks noChangeAspect="1"/>
            </p:cNvPicPr>
            <p:nvPr/>
          </p:nvPicPr>
          <p:blipFill rotWithShape="1">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rcRect b="16881"/>
            <a:stretch/>
          </p:blipFill>
          <p:spPr>
            <a:xfrm>
              <a:off x="4018579" y="5114639"/>
              <a:ext cx="942888" cy="666745"/>
            </a:xfrm>
            <a:prstGeom prst="rect">
              <a:avLst/>
            </a:prstGeom>
          </p:spPr>
        </p:pic>
        <p:pic>
          <p:nvPicPr>
            <p:cNvPr id="27" name="Graphic 26">
              <a:extLst>
                <a:ext uri="{FF2B5EF4-FFF2-40B4-BE49-F238E27FC236}">
                  <a16:creationId xmlns:a16="http://schemas.microsoft.com/office/drawing/2014/main" id="{476BB02D-4964-17F3-B105-215A01563ED6}"/>
                </a:ext>
              </a:extLst>
            </p:cNvPr>
            <p:cNvPicPr>
              <a:picLocks noChangeAspect="1"/>
            </p:cNvPicPr>
            <p:nvPr/>
          </p:nvPicPr>
          <p:blipFill rotWithShape="1">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rcRect b="19117"/>
            <a:stretch/>
          </p:blipFill>
          <p:spPr>
            <a:xfrm>
              <a:off x="5025631" y="5167029"/>
              <a:ext cx="942888" cy="615818"/>
            </a:xfrm>
            <a:prstGeom prst="rect">
              <a:avLst/>
            </a:prstGeom>
          </p:spPr>
        </p:pic>
        <p:sp>
          <p:nvSpPr>
            <p:cNvPr id="34" name="Title 1">
              <a:extLst>
                <a:ext uri="{FF2B5EF4-FFF2-40B4-BE49-F238E27FC236}">
                  <a16:creationId xmlns:a16="http://schemas.microsoft.com/office/drawing/2014/main" id="{9578F308-C443-9B96-6002-77888A93E145}"/>
                </a:ext>
              </a:extLst>
            </p:cNvPr>
            <p:cNvSpPr txBox="1">
              <a:spLocks/>
            </p:cNvSpPr>
            <p:nvPr/>
          </p:nvSpPr>
          <p:spPr>
            <a:xfrm>
              <a:off x="3860428" y="4575966"/>
              <a:ext cx="3060000"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lnSpc>
                  <a:spcPct val="100000"/>
                </a:lnSpc>
              </a:pPr>
              <a:r>
                <a:rPr lang="en-gb" b="1" i="0" u="none" baseline="0"/>
                <a:t>Welding</a:t>
              </a:r>
            </a:p>
            <a:p>
              <a:pPr marL="95250" indent="0" algn="l" rtl="0">
                <a:lnSpc>
                  <a:spcPct val="100000"/>
                </a:lnSpc>
                <a:buNone/>
              </a:pPr>
              <a:r>
                <a:rPr lang="en-gb" b="0" i="0" u="none" baseline="0"/>
                <a:t>	TIG, MIG, Plasma, Orbital</a:t>
              </a:r>
              <a:endParaRPr lang="en-gb" b="0" dirty="0"/>
            </a:p>
          </p:txBody>
        </p:sp>
        <p:sp>
          <p:nvSpPr>
            <p:cNvPr id="86" name="Tekstvak 85">
              <a:extLst>
                <a:ext uri="{FF2B5EF4-FFF2-40B4-BE49-F238E27FC236}">
                  <a16:creationId xmlns:a16="http://schemas.microsoft.com/office/drawing/2014/main" id="{FBF72E51-78F5-66EE-C4DC-3D77A84899D6}"/>
                </a:ext>
              </a:extLst>
            </p:cNvPr>
            <p:cNvSpPr txBox="1"/>
            <p:nvPr/>
          </p:nvSpPr>
          <p:spPr>
            <a:xfrm>
              <a:off x="5884599" y="5827826"/>
              <a:ext cx="936475" cy="246221"/>
            </a:xfrm>
            <a:prstGeom prst="rect">
              <a:avLst/>
            </a:prstGeom>
            <a:noFill/>
          </p:spPr>
          <p:txBody>
            <a:bodyPr wrap="none" rtlCol="0">
              <a:spAutoFit/>
            </a:bodyPr>
            <a:lstStyle/>
            <a:p>
              <a:pPr algn="ctr"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3 TO 12 MM</a:t>
              </a:r>
            </a:p>
          </p:txBody>
        </p:sp>
        <p:sp>
          <p:nvSpPr>
            <p:cNvPr id="87" name="Tekstvak 86">
              <a:extLst>
                <a:ext uri="{FF2B5EF4-FFF2-40B4-BE49-F238E27FC236}">
                  <a16:creationId xmlns:a16="http://schemas.microsoft.com/office/drawing/2014/main" id="{44D54689-8403-E027-6DA5-D71544AFA52D}"/>
                </a:ext>
              </a:extLst>
            </p:cNvPr>
            <p:cNvSpPr txBox="1"/>
            <p:nvPr/>
          </p:nvSpPr>
          <p:spPr>
            <a:xfrm>
              <a:off x="5092854" y="5827827"/>
              <a:ext cx="829073" cy="246221"/>
            </a:xfrm>
            <a:prstGeom prst="rect">
              <a:avLst/>
            </a:prstGeom>
            <a:noFill/>
          </p:spPr>
          <p:txBody>
            <a:bodyPr wrap="none" rtlCol="0">
              <a:spAutoFit/>
            </a:bodyPr>
            <a:lstStyle/>
            <a:p>
              <a:pPr algn="ctr"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UP TO 20 MM</a:t>
              </a:r>
            </a:p>
          </p:txBody>
        </p:sp>
        <p:sp>
          <p:nvSpPr>
            <p:cNvPr id="88" name="Tekstvak 87">
              <a:extLst>
                <a:ext uri="{FF2B5EF4-FFF2-40B4-BE49-F238E27FC236}">
                  <a16:creationId xmlns:a16="http://schemas.microsoft.com/office/drawing/2014/main" id="{15AAB5A6-9C7A-8250-7E6F-1898ADC1CD19}"/>
                </a:ext>
              </a:extLst>
            </p:cNvPr>
            <p:cNvSpPr txBox="1"/>
            <p:nvPr/>
          </p:nvSpPr>
          <p:spPr>
            <a:xfrm>
              <a:off x="4165426" y="5827828"/>
              <a:ext cx="829073" cy="246221"/>
            </a:xfrm>
            <a:prstGeom prst="rect">
              <a:avLst/>
            </a:prstGeom>
            <a:noFill/>
          </p:spPr>
          <p:txBody>
            <a:bodyPr wrap="none" rtlCol="0">
              <a:spAutoFit/>
            </a:bodyPr>
            <a:lstStyle/>
            <a:p>
              <a:pPr algn="ctr"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UP TO 20 MM</a:t>
              </a:r>
            </a:p>
          </p:txBody>
        </p:sp>
      </p:grpSp>
      <p:grpSp>
        <p:nvGrpSpPr>
          <p:cNvPr id="129" name="Groep 128">
            <a:extLst>
              <a:ext uri="{FF2B5EF4-FFF2-40B4-BE49-F238E27FC236}">
                <a16:creationId xmlns:a16="http://schemas.microsoft.com/office/drawing/2014/main" id="{0CDC8D38-CCF9-9AA0-649C-2868580AFA4F}"/>
              </a:ext>
            </a:extLst>
          </p:cNvPr>
          <p:cNvGrpSpPr/>
          <p:nvPr/>
        </p:nvGrpSpPr>
        <p:grpSpPr>
          <a:xfrm>
            <a:off x="647129" y="2940567"/>
            <a:ext cx="3635256" cy="1649934"/>
            <a:chOff x="4108168" y="2390653"/>
            <a:chExt cx="3635256" cy="1649934"/>
          </a:xfrm>
        </p:grpSpPr>
        <p:pic>
          <p:nvPicPr>
            <p:cNvPr id="33" name="Graphic 32">
              <a:extLst>
                <a:ext uri="{FF2B5EF4-FFF2-40B4-BE49-F238E27FC236}">
                  <a16:creationId xmlns:a16="http://schemas.microsoft.com/office/drawing/2014/main" id="{629EDE1B-9BCE-5B20-9D4C-D2BB3CAA2F1C}"/>
                </a:ext>
              </a:extLst>
            </p:cNvPr>
            <p:cNvPicPr>
              <a:picLocks noChangeAspect="1"/>
            </p:cNvPicPr>
            <p:nvPr/>
          </p:nvPicPr>
          <p:blipFill rotWithShape="1">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rcRect b="22103"/>
            <a:stretch/>
          </p:blipFill>
          <p:spPr>
            <a:xfrm>
              <a:off x="5088000" y="2856180"/>
              <a:ext cx="835106" cy="795087"/>
            </a:xfrm>
            <a:prstGeom prst="rect">
              <a:avLst/>
            </a:prstGeom>
          </p:spPr>
        </p:pic>
        <p:sp>
          <p:nvSpPr>
            <p:cNvPr id="36" name="Title 1">
              <a:extLst>
                <a:ext uri="{FF2B5EF4-FFF2-40B4-BE49-F238E27FC236}">
                  <a16:creationId xmlns:a16="http://schemas.microsoft.com/office/drawing/2014/main" id="{3E42DE07-45FE-768C-0923-CDB288448D0D}"/>
                </a:ext>
              </a:extLst>
            </p:cNvPr>
            <p:cNvSpPr txBox="1">
              <a:spLocks/>
            </p:cNvSpPr>
            <p:nvPr/>
          </p:nvSpPr>
          <p:spPr>
            <a:xfrm>
              <a:off x="4108168" y="2390653"/>
              <a:ext cx="3635256"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lnSpc>
                  <a:spcPct val="100000"/>
                </a:lnSpc>
              </a:pPr>
              <a:r>
                <a:rPr lang="en-gb" b="1" i="0" u="none" baseline="0" dirty="0"/>
                <a:t>Deforming</a:t>
              </a:r>
              <a:endParaRPr lang="en-gb" dirty="0"/>
            </a:p>
            <a:p>
              <a:pPr marL="95250" indent="0" algn="l" rtl="0">
                <a:lnSpc>
                  <a:spcPct val="100000"/>
                </a:lnSpc>
                <a:buNone/>
              </a:pPr>
              <a:r>
                <a:rPr lang="en-gb" b="0" i="0" u="none" baseline="0" dirty="0"/>
                <a:t>	Cutting, Rolling, Shearing, Boring, Tapping</a:t>
              </a:r>
              <a:endParaRPr lang="en-gb" b="0" dirty="0"/>
            </a:p>
          </p:txBody>
        </p:sp>
        <p:pic>
          <p:nvPicPr>
            <p:cNvPr id="39" name="Graphic 38">
              <a:extLst>
                <a:ext uri="{FF2B5EF4-FFF2-40B4-BE49-F238E27FC236}">
                  <a16:creationId xmlns:a16="http://schemas.microsoft.com/office/drawing/2014/main" id="{380BA20B-8A81-BD03-0800-2A9B65CD7A0F}"/>
                </a:ext>
              </a:extLst>
            </p:cNvPr>
            <p:cNvPicPr>
              <a:picLocks noChangeAspect="1"/>
            </p:cNvPicPr>
            <p:nvPr/>
          </p:nvPicPr>
          <p:blipFill rotWithShape="1">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rcRect b="24363"/>
            <a:stretch/>
          </p:blipFill>
          <p:spPr>
            <a:xfrm>
              <a:off x="6133422" y="2931022"/>
              <a:ext cx="669540" cy="658703"/>
            </a:xfrm>
            <a:prstGeom prst="rect">
              <a:avLst/>
            </a:prstGeom>
          </p:spPr>
        </p:pic>
        <p:grpSp>
          <p:nvGrpSpPr>
            <p:cNvPr id="113" name="Groep 112">
              <a:extLst>
                <a:ext uri="{FF2B5EF4-FFF2-40B4-BE49-F238E27FC236}">
                  <a16:creationId xmlns:a16="http://schemas.microsoft.com/office/drawing/2014/main" id="{25FB5F20-378B-D667-BAD9-A4D739E52DDE}"/>
                </a:ext>
              </a:extLst>
            </p:cNvPr>
            <p:cNvGrpSpPr/>
            <p:nvPr/>
          </p:nvGrpSpPr>
          <p:grpSpPr>
            <a:xfrm>
              <a:off x="5017650" y="3655965"/>
              <a:ext cx="829073" cy="378156"/>
              <a:chOff x="4309026" y="4092211"/>
              <a:chExt cx="829073" cy="378156"/>
            </a:xfrm>
          </p:grpSpPr>
          <p:sp>
            <p:nvSpPr>
              <p:cNvPr id="89" name="Tekstvak 88">
                <a:extLst>
                  <a:ext uri="{FF2B5EF4-FFF2-40B4-BE49-F238E27FC236}">
                    <a16:creationId xmlns:a16="http://schemas.microsoft.com/office/drawing/2014/main" id="{C9A64C18-A41E-B813-60BA-8DD2653A0D46}"/>
                  </a:ext>
                </a:extLst>
              </p:cNvPr>
              <p:cNvSpPr txBox="1"/>
              <p:nvPr/>
            </p:nvSpPr>
            <p:spPr>
              <a:xfrm>
                <a:off x="4309026" y="4092211"/>
                <a:ext cx="829073"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UP TO 10 MM</a:t>
                </a:r>
              </a:p>
            </p:txBody>
          </p:sp>
          <p:sp>
            <p:nvSpPr>
              <p:cNvPr id="90" name="Tekstvak 89">
                <a:extLst>
                  <a:ext uri="{FF2B5EF4-FFF2-40B4-BE49-F238E27FC236}">
                    <a16:creationId xmlns:a16="http://schemas.microsoft.com/office/drawing/2014/main" id="{D231727E-BB87-BB91-E53C-E013A9BF54F4}"/>
                  </a:ext>
                </a:extLst>
              </p:cNvPr>
              <p:cNvSpPr txBox="1"/>
              <p:nvPr/>
            </p:nvSpPr>
            <p:spPr>
              <a:xfrm>
                <a:off x="4309026" y="4224146"/>
                <a:ext cx="788999"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R</a:t>
                </a:r>
                <a:r>
                  <a:rPr lang="en-gb" sz="5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Min.</a:t>
                </a:r>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 50 MM</a:t>
                </a:r>
              </a:p>
            </p:txBody>
          </p:sp>
        </p:grpSp>
        <p:grpSp>
          <p:nvGrpSpPr>
            <p:cNvPr id="114" name="Groep 113">
              <a:extLst>
                <a:ext uri="{FF2B5EF4-FFF2-40B4-BE49-F238E27FC236}">
                  <a16:creationId xmlns:a16="http://schemas.microsoft.com/office/drawing/2014/main" id="{D8426C24-22AA-BC74-0EB2-48804A292D32}"/>
                </a:ext>
              </a:extLst>
            </p:cNvPr>
            <p:cNvGrpSpPr/>
            <p:nvPr/>
          </p:nvGrpSpPr>
          <p:grpSpPr>
            <a:xfrm>
              <a:off x="6019655" y="3649499"/>
              <a:ext cx="942887" cy="391088"/>
              <a:chOff x="5311031" y="4107303"/>
              <a:chExt cx="942887" cy="391088"/>
            </a:xfrm>
          </p:grpSpPr>
          <p:sp>
            <p:nvSpPr>
              <p:cNvPr id="91" name="Tekstvak 90">
                <a:extLst>
                  <a:ext uri="{FF2B5EF4-FFF2-40B4-BE49-F238E27FC236}">
                    <a16:creationId xmlns:a16="http://schemas.microsoft.com/office/drawing/2014/main" id="{C8727532-41D4-FCB6-CF4C-FC2CF31E9F28}"/>
                  </a:ext>
                </a:extLst>
              </p:cNvPr>
              <p:cNvSpPr txBox="1"/>
              <p:nvPr/>
            </p:nvSpPr>
            <p:spPr>
              <a:xfrm>
                <a:off x="5311031" y="4107303"/>
                <a:ext cx="726481"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UP TO L 4M</a:t>
                </a:r>
              </a:p>
            </p:txBody>
          </p:sp>
          <p:sp>
            <p:nvSpPr>
              <p:cNvPr id="92" name="Tekstvak 91">
                <a:extLst>
                  <a:ext uri="{FF2B5EF4-FFF2-40B4-BE49-F238E27FC236}">
                    <a16:creationId xmlns:a16="http://schemas.microsoft.com/office/drawing/2014/main" id="{6249F569-B7F0-0C7C-9A3D-CA52BB5277F2}"/>
                  </a:ext>
                </a:extLst>
              </p:cNvPr>
              <p:cNvSpPr txBox="1"/>
              <p:nvPr/>
            </p:nvSpPr>
            <p:spPr>
              <a:xfrm>
                <a:off x="5311031" y="4252170"/>
                <a:ext cx="942887"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UP TO 170 TONNES</a:t>
                </a:r>
              </a:p>
            </p:txBody>
          </p:sp>
        </p:grpSp>
      </p:grpSp>
      <p:grpSp>
        <p:nvGrpSpPr>
          <p:cNvPr id="130" name="Groep 129">
            <a:extLst>
              <a:ext uri="{FF2B5EF4-FFF2-40B4-BE49-F238E27FC236}">
                <a16:creationId xmlns:a16="http://schemas.microsoft.com/office/drawing/2014/main" id="{21E32477-66A9-4355-7A32-518250D3C024}"/>
              </a:ext>
            </a:extLst>
          </p:cNvPr>
          <p:cNvGrpSpPr/>
          <p:nvPr/>
        </p:nvGrpSpPr>
        <p:grpSpPr>
          <a:xfrm>
            <a:off x="644269" y="4934348"/>
            <a:ext cx="4040823" cy="1481940"/>
            <a:chOff x="7941980" y="4684883"/>
            <a:chExt cx="4040823" cy="1481940"/>
          </a:xfrm>
        </p:grpSpPr>
        <p:sp>
          <p:nvSpPr>
            <p:cNvPr id="95" name="Title 1">
              <a:extLst>
                <a:ext uri="{FF2B5EF4-FFF2-40B4-BE49-F238E27FC236}">
                  <a16:creationId xmlns:a16="http://schemas.microsoft.com/office/drawing/2014/main" id="{E680E03F-EE77-E4B8-7999-D3901E5F7960}"/>
                </a:ext>
              </a:extLst>
            </p:cNvPr>
            <p:cNvSpPr txBox="1">
              <a:spLocks/>
            </p:cNvSpPr>
            <p:nvPr/>
          </p:nvSpPr>
          <p:spPr>
            <a:xfrm>
              <a:off x="7941980" y="4684883"/>
              <a:ext cx="4040823"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lnSpc>
                  <a:spcPct val="100000"/>
                </a:lnSpc>
              </a:pPr>
              <a:r>
                <a:rPr lang="en-gb" b="1" i="0" u="none" baseline="0" dirty="0"/>
                <a:t>Finish</a:t>
              </a:r>
              <a:endParaRPr lang="en-gb" dirty="0"/>
            </a:p>
            <a:p>
              <a:pPr marL="95250" indent="0" algn="l" rtl="0">
                <a:lnSpc>
                  <a:spcPct val="100000"/>
                </a:lnSpc>
                <a:buNone/>
              </a:pPr>
              <a:r>
                <a:rPr lang="en-gb" b="0" i="0" u="none" baseline="0" dirty="0"/>
                <a:t>	Grinding, Sanding, Polishing, Brushing, Blasting</a:t>
              </a:r>
              <a:endParaRPr lang="en-gb" b="0" dirty="0"/>
            </a:p>
          </p:txBody>
        </p:sp>
        <p:sp>
          <p:nvSpPr>
            <p:cNvPr id="96" name="Tekstvak 95">
              <a:extLst>
                <a:ext uri="{FF2B5EF4-FFF2-40B4-BE49-F238E27FC236}">
                  <a16:creationId xmlns:a16="http://schemas.microsoft.com/office/drawing/2014/main" id="{156A3666-3255-267C-948B-60293B89FE62}"/>
                </a:ext>
              </a:extLst>
            </p:cNvPr>
            <p:cNvSpPr txBox="1"/>
            <p:nvPr/>
          </p:nvSpPr>
          <p:spPr>
            <a:xfrm>
              <a:off x="8761352" y="5920602"/>
              <a:ext cx="880369" cy="246221"/>
            </a:xfrm>
            <a:prstGeom prst="rect">
              <a:avLst/>
            </a:prstGeom>
            <a:noFill/>
          </p:spPr>
          <p:txBody>
            <a:bodyPr wrap="none" rtlCol="0">
              <a:spAutoFit/>
            </a:bodyPr>
            <a:lstStyle/>
            <a:p>
              <a:pPr algn="ctr"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UP TO 0.1 µm </a:t>
              </a:r>
            </a:p>
          </p:txBody>
        </p:sp>
        <p:pic>
          <p:nvPicPr>
            <p:cNvPr id="98" name="Graphic 97">
              <a:extLst>
                <a:ext uri="{FF2B5EF4-FFF2-40B4-BE49-F238E27FC236}">
                  <a16:creationId xmlns:a16="http://schemas.microsoft.com/office/drawing/2014/main" id="{72FB221A-B422-7D81-525F-92ABA2D80332}"/>
                </a:ext>
              </a:extLst>
            </p:cNvPr>
            <p:cNvPicPr>
              <a:picLocks noChangeAspect="1"/>
            </p:cNvPicPr>
            <p:nvPr/>
          </p:nvPicPr>
          <p:blipFill>
            <a:blip r:embed="rId13" cstate="screen">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57665" y="5285985"/>
              <a:ext cx="871642" cy="645114"/>
            </a:xfrm>
            <a:prstGeom prst="rect">
              <a:avLst/>
            </a:prstGeom>
          </p:spPr>
        </p:pic>
        <p:pic>
          <p:nvPicPr>
            <p:cNvPr id="100" name="Graphic 99">
              <a:extLst>
                <a:ext uri="{FF2B5EF4-FFF2-40B4-BE49-F238E27FC236}">
                  <a16:creationId xmlns:a16="http://schemas.microsoft.com/office/drawing/2014/main" id="{8E8B5107-A991-E59F-F84D-3C22409550BF}"/>
                </a:ext>
              </a:extLst>
            </p:cNvPr>
            <p:cNvPicPr>
              <a:picLocks noChangeAspect="1"/>
            </p:cNvPicPr>
            <p:nvPr/>
          </p:nvPicPr>
          <p:blipFill>
            <a:blip r:embed="rId15" cstate="screen">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30273" y="5219015"/>
              <a:ext cx="628573" cy="645114"/>
            </a:xfrm>
            <a:prstGeom prst="rect">
              <a:avLst/>
            </a:prstGeom>
          </p:spPr>
        </p:pic>
      </p:grpSp>
      <p:grpSp>
        <p:nvGrpSpPr>
          <p:cNvPr id="128" name="Groep 127">
            <a:extLst>
              <a:ext uri="{FF2B5EF4-FFF2-40B4-BE49-F238E27FC236}">
                <a16:creationId xmlns:a16="http://schemas.microsoft.com/office/drawing/2014/main" id="{1164EB5B-4BFF-A17C-5B39-4CAE6A81934B}"/>
              </a:ext>
            </a:extLst>
          </p:cNvPr>
          <p:cNvGrpSpPr/>
          <p:nvPr/>
        </p:nvGrpSpPr>
        <p:grpSpPr>
          <a:xfrm>
            <a:off x="8218104" y="3817679"/>
            <a:ext cx="3341982" cy="1471740"/>
            <a:chOff x="5390180" y="2806368"/>
            <a:chExt cx="3341982" cy="1471740"/>
          </a:xfrm>
        </p:grpSpPr>
        <p:sp>
          <p:nvSpPr>
            <p:cNvPr id="37" name="Title 1">
              <a:extLst>
                <a:ext uri="{FF2B5EF4-FFF2-40B4-BE49-F238E27FC236}">
                  <a16:creationId xmlns:a16="http://schemas.microsoft.com/office/drawing/2014/main" id="{75A9EF38-3952-C36B-770C-A3AF570A336A}"/>
                </a:ext>
              </a:extLst>
            </p:cNvPr>
            <p:cNvSpPr txBox="1">
              <a:spLocks/>
            </p:cNvSpPr>
            <p:nvPr/>
          </p:nvSpPr>
          <p:spPr>
            <a:xfrm>
              <a:off x="5390180" y="2806368"/>
              <a:ext cx="3341982"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lnSpc>
                  <a:spcPct val="100000"/>
                </a:lnSpc>
              </a:pPr>
              <a:r>
                <a:rPr lang="en-gb" b="1" i="0" u="none" baseline="0"/>
                <a:t>Exotic alloys</a:t>
              </a:r>
              <a:endParaRPr lang="en-gb" dirty="0"/>
            </a:p>
            <a:p>
              <a:pPr marL="95250" indent="0" algn="l" rtl="0">
                <a:lnSpc>
                  <a:spcPct val="100000"/>
                </a:lnSpc>
                <a:buNone/>
              </a:pPr>
              <a:r>
                <a:rPr lang="en-gb" b="0" i="0" u="none" baseline="0"/>
                <a:t>	Hastelloy, (super) Duplex, Nickel</a:t>
              </a:r>
              <a:endParaRPr lang="en-gb" b="0" dirty="0"/>
            </a:p>
          </p:txBody>
        </p:sp>
        <p:pic>
          <p:nvPicPr>
            <p:cNvPr id="77" name="Graphic 76">
              <a:extLst>
                <a:ext uri="{FF2B5EF4-FFF2-40B4-BE49-F238E27FC236}">
                  <a16:creationId xmlns:a16="http://schemas.microsoft.com/office/drawing/2014/main" id="{25116EB7-5401-74DA-8CD7-F0CBD35D6709}"/>
                </a:ext>
              </a:extLst>
            </p:cNvPr>
            <p:cNvPicPr>
              <a:picLocks noChangeAspect="1"/>
            </p:cNvPicPr>
            <p:nvPr/>
          </p:nvPicPr>
          <p:blipFill>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06628" y="3273897"/>
              <a:ext cx="818645" cy="486907"/>
            </a:xfrm>
            <a:prstGeom prst="rect">
              <a:avLst/>
            </a:prstGeom>
          </p:spPr>
        </p:pic>
        <p:grpSp>
          <p:nvGrpSpPr>
            <p:cNvPr id="115" name="Groep 114">
              <a:extLst>
                <a:ext uri="{FF2B5EF4-FFF2-40B4-BE49-F238E27FC236}">
                  <a16:creationId xmlns:a16="http://schemas.microsoft.com/office/drawing/2014/main" id="{439B5351-8813-36E0-8ACF-E17D2093BEDF}"/>
                </a:ext>
              </a:extLst>
            </p:cNvPr>
            <p:cNvGrpSpPr/>
            <p:nvPr/>
          </p:nvGrpSpPr>
          <p:grpSpPr>
            <a:xfrm>
              <a:off x="5530149" y="3879487"/>
              <a:ext cx="1088760" cy="398621"/>
              <a:chOff x="7227334" y="3536585"/>
              <a:chExt cx="1088760" cy="398621"/>
            </a:xfrm>
          </p:grpSpPr>
          <p:sp>
            <p:nvSpPr>
              <p:cNvPr id="79" name="Tekstvak 78">
                <a:extLst>
                  <a:ext uri="{FF2B5EF4-FFF2-40B4-BE49-F238E27FC236}">
                    <a16:creationId xmlns:a16="http://schemas.microsoft.com/office/drawing/2014/main" id="{6BE0098D-EFE8-139B-2E55-61B82C805CB8}"/>
                  </a:ext>
                </a:extLst>
              </p:cNvPr>
              <p:cNvSpPr txBox="1"/>
              <p:nvPr/>
            </p:nvSpPr>
            <p:spPr>
              <a:xfrm>
                <a:off x="7227334" y="3536585"/>
                <a:ext cx="655949"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DUPLEX</a:t>
                </a:r>
              </a:p>
            </p:txBody>
          </p:sp>
          <p:sp>
            <p:nvSpPr>
              <p:cNvPr id="80" name="Tekstvak 79">
                <a:extLst>
                  <a:ext uri="{FF2B5EF4-FFF2-40B4-BE49-F238E27FC236}">
                    <a16:creationId xmlns:a16="http://schemas.microsoft.com/office/drawing/2014/main" id="{B8E6F3F8-AF58-C244-50D3-AED27DA21BAB}"/>
                  </a:ext>
                </a:extLst>
              </p:cNvPr>
              <p:cNvSpPr txBox="1"/>
              <p:nvPr/>
            </p:nvSpPr>
            <p:spPr>
              <a:xfrm>
                <a:off x="7227334" y="3688985"/>
                <a:ext cx="1088760"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SUPERDUPLEX</a:t>
                </a:r>
              </a:p>
            </p:txBody>
          </p:sp>
        </p:grpSp>
        <p:grpSp>
          <p:nvGrpSpPr>
            <p:cNvPr id="117" name="Groep 116">
              <a:extLst>
                <a:ext uri="{FF2B5EF4-FFF2-40B4-BE49-F238E27FC236}">
                  <a16:creationId xmlns:a16="http://schemas.microsoft.com/office/drawing/2014/main" id="{FCF5384E-429C-FDA8-398C-06034BA99C4F}"/>
                </a:ext>
              </a:extLst>
            </p:cNvPr>
            <p:cNvGrpSpPr/>
            <p:nvPr/>
          </p:nvGrpSpPr>
          <p:grpSpPr>
            <a:xfrm>
              <a:off x="6500920" y="3879487"/>
              <a:ext cx="1178528" cy="398621"/>
              <a:chOff x="7227334" y="3841385"/>
              <a:chExt cx="1178528" cy="398621"/>
            </a:xfrm>
          </p:grpSpPr>
          <p:sp>
            <p:nvSpPr>
              <p:cNvPr id="81" name="Tekstvak 80">
                <a:extLst>
                  <a:ext uri="{FF2B5EF4-FFF2-40B4-BE49-F238E27FC236}">
                    <a16:creationId xmlns:a16="http://schemas.microsoft.com/office/drawing/2014/main" id="{81A3A754-674E-EDD1-1EE7-98012462CF73}"/>
                  </a:ext>
                </a:extLst>
              </p:cNvPr>
              <p:cNvSpPr txBox="1"/>
              <p:nvPr/>
            </p:nvSpPr>
            <p:spPr>
              <a:xfrm>
                <a:off x="7227334" y="3841385"/>
                <a:ext cx="1178528"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HASTELLOY C276</a:t>
                </a:r>
              </a:p>
            </p:txBody>
          </p:sp>
          <p:sp>
            <p:nvSpPr>
              <p:cNvPr id="82" name="Tekstvak 81">
                <a:extLst>
                  <a:ext uri="{FF2B5EF4-FFF2-40B4-BE49-F238E27FC236}">
                    <a16:creationId xmlns:a16="http://schemas.microsoft.com/office/drawing/2014/main" id="{484FA42E-7F3A-13A0-7767-266EE2B009FA}"/>
                  </a:ext>
                </a:extLst>
              </p:cNvPr>
              <p:cNvSpPr txBox="1"/>
              <p:nvPr/>
            </p:nvSpPr>
            <p:spPr>
              <a:xfrm>
                <a:off x="7227334" y="3993785"/>
                <a:ext cx="1061509"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HASTELLOY C22</a:t>
                </a:r>
              </a:p>
            </p:txBody>
          </p:sp>
        </p:grpSp>
        <p:grpSp>
          <p:nvGrpSpPr>
            <p:cNvPr id="116" name="Groep 115">
              <a:extLst>
                <a:ext uri="{FF2B5EF4-FFF2-40B4-BE49-F238E27FC236}">
                  <a16:creationId xmlns:a16="http://schemas.microsoft.com/office/drawing/2014/main" id="{91EB068E-240F-17CB-DD65-2F57A2E0745D}"/>
                </a:ext>
              </a:extLst>
            </p:cNvPr>
            <p:cNvGrpSpPr/>
            <p:nvPr/>
          </p:nvGrpSpPr>
          <p:grpSpPr>
            <a:xfrm>
              <a:off x="7566081" y="3879487"/>
              <a:ext cx="947695" cy="398621"/>
              <a:chOff x="7227334" y="4146185"/>
              <a:chExt cx="947695" cy="398621"/>
            </a:xfrm>
          </p:grpSpPr>
          <p:sp>
            <p:nvSpPr>
              <p:cNvPr id="83" name="Tekstvak 82">
                <a:extLst>
                  <a:ext uri="{FF2B5EF4-FFF2-40B4-BE49-F238E27FC236}">
                    <a16:creationId xmlns:a16="http://schemas.microsoft.com/office/drawing/2014/main" id="{93324A4E-63C6-EF96-BECC-0C72F31CD979}"/>
                  </a:ext>
                </a:extLst>
              </p:cNvPr>
              <p:cNvSpPr txBox="1"/>
              <p:nvPr/>
            </p:nvSpPr>
            <p:spPr>
              <a:xfrm>
                <a:off x="7227334" y="4146185"/>
                <a:ext cx="899605"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NICKEL 200</a:t>
                </a:r>
              </a:p>
            </p:txBody>
          </p:sp>
          <p:sp>
            <p:nvSpPr>
              <p:cNvPr id="84" name="Tekstvak 83">
                <a:extLst>
                  <a:ext uri="{FF2B5EF4-FFF2-40B4-BE49-F238E27FC236}">
                    <a16:creationId xmlns:a16="http://schemas.microsoft.com/office/drawing/2014/main" id="{82D9108C-239E-5C06-8E37-DFC65E716506}"/>
                  </a:ext>
                </a:extLst>
              </p:cNvPr>
              <p:cNvSpPr txBox="1"/>
              <p:nvPr/>
            </p:nvSpPr>
            <p:spPr>
              <a:xfrm>
                <a:off x="7227334" y="4298585"/>
                <a:ext cx="947695" cy="246221"/>
              </a:xfrm>
              <a:prstGeom prst="rect">
                <a:avLst/>
              </a:prstGeom>
              <a:noFill/>
            </p:spPr>
            <p:txBody>
              <a:bodyPr wrap="none" rtlCol="0">
                <a:spAutoFit/>
              </a:bodyPr>
              <a:lstStyle/>
              <a:p>
                <a:pPr algn="l" rtl="0"/>
                <a:r>
                  <a:rPr lang="en-gb" sz="1000" b="1" i="0" u="none" baseline="0">
                    <a:solidFill>
                      <a:srgbClr val="27963C"/>
                    </a:solidFill>
                    <a:latin typeface="DINNextW01-Regular" panose="020B0503020203050203" pitchFamily="34" charset="0"/>
                    <a:ea typeface="Open Sans" panose="020B0606030504020204" pitchFamily="34" charset="0"/>
                    <a:cs typeface="Open Sans" panose="020B0606030504020204" pitchFamily="34" charset="0"/>
                  </a:rPr>
                  <a:t>INCOLOY 800</a:t>
                </a:r>
              </a:p>
            </p:txBody>
          </p:sp>
        </p:grpSp>
        <p:grpSp>
          <p:nvGrpSpPr>
            <p:cNvPr id="118" name="Groep 117">
              <a:extLst>
                <a:ext uri="{FF2B5EF4-FFF2-40B4-BE49-F238E27FC236}">
                  <a16:creationId xmlns:a16="http://schemas.microsoft.com/office/drawing/2014/main" id="{196E5D1C-1C57-BE34-8493-4BCC53756082}"/>
                </a:ext>
              </a:extLst>
            </p:cNvPr>
            <p:cNvGrpSpPr/>
            <p:nvPr/>
          </p:nvGrpSpPr>
          <p:grpSpPr>
            <a:xfrm>
              <a:off x="6645229" y="3324868"/>
              <a:ext cx="564578" cy="394476"/>
              <a:chOff x="6554123" y="3775126"/>
              <a:chExt cx="564578" cy="394476"/>
            </a:xfrm>
          </p:grpSpPr>
          <p:sp>
            <p:nvSpPr>
              <p:cNvPr id="93" name="Tekstvak 92">
                <a:extLst>
                  <a:ext uri="{FF2B5EF4-FFF2-40B4-BE49-F238E27FC236}">
                    <a16:creationId xmlns:a16="http://schemas.microsoft.com/office/drawing/2014/main" id="{071FCECA-06F7-2D76-E5AD-34A70875C8F7}"/>
                  </a:ext>
                </a:extLst>
              </p:cNvPr>
              <p:cNvSpPr txBox="1"/>
              <p:nvPr/>
            </p:nvSpPr>
            <p:spPr>
              <a:xfrm>
                <a:off x="6554123" y="3775126"/>
                <a:ext cx="564578" cy="246221"/>
              </a:xfrm>
              <a:prstGeom prst="rect">
                <a:avLst/>
              </a:prstGeom>
              <a:noFill/>
            </p:spPr>
            <p:txBody>
              <a:bodyPr wrap="none" rtlCol="0">
                <a:spAutoFit/>
              </a:bodyPr>
              <a:lstStyle/>
              <a:p>
                <a:pPr algn="l" rtl="0"/>
                <a:r>
                  <a:rPr lang="en-gb" sz="1000" b="1" i="0" u="none" baseline="0">
                    <a:solidFill>
                      <a:srgbClr val="171796"/>
                    </a:solidFill>
                    <a:latin typeface="DINNextW01-Regular" panose="020B0503020203050203" pitchFamily="34" charset="0"/>
                    <a:ea typeface="Open Sans" panose="020B0606030504020204" pitchFamily="34" charset="0"/>
                    <a:cs typeface="Open Sans" panose="020B0606030504020204" pitchFamily="34" charset="0"/>
                  </a:rPr>
                  <a:t>304(L)</a:t>
                </a:r>
              </a:p>
            </p:txBody>
          </p:sp>
          <p:sp>
            <p:nvSpPr>
              <p:cNvPr id="94" name="Tekstvak 93">
                <a:extLst>
                  <a:ext uri="{FF2B5EF4-FFF2-40B4-BE49-F238E27FC236}">
                    <a16:creationId xmlns:a16="http://schemas.microsoft.com/office/drawing/2014/main" id="{1896F5AA-53F0-12F9-A510-B1C55D0439CA}"/>
                  </a:ext>
                </a:extLst>
              </p:cNvPr>
              <p:cNvSpPr txBox="1"/>
              <p:nvPr/>
            </p:nvSpPr>
            <p:spPr>
              <a:xfrm>
                <a:off x="6554123" y="3923381"/>
                <a:ext cx="564578" cy="246221"/>
              </a:xfrm>
              <a:prstGeom prst="rect">
                <a:avLst/>
              </a:prstGeom>
              <a:noFill/>
            </p:spPr>
            <p:txBody>
              <a:bodyPr wrap="none" rtlCol="0">
                <a:spAutoFit/>
              </a:bodyPr>
              <a:lstStyle/>
              <a:p>
                <a:pPr algn="l" rtl="0"/>
                <a:r>
                  <a:rPr lang="en-gb" sz="1000" b="1" i="0" u="none" baseline="0">
                    <a:solidFill>
                      <a:srgbClr val="171796"/>
                    </a:solidFill>
                    <a:latin typeface="DINNextW01-Regular" panose="020B0503020203050203" pitchFamily="34" charset="0"/>
                    <a:ea typeface="Open Sans" panose="020B0606030504020204" pitchFamily="34" charset="0"/>
                    <a:cs typeface="Open Sans" panose="020B0606030504020204" pitchFamily="34" charset="0"/>
                  </a:rPr>
                  <a:t>316(L)</a:t>
                </a:r>
              </a:p>
            </p:txBody>
          </p:sp>
        </p:grpSp>
        <p:pic>
          <p:nvPicPr>
            <p:cNvPr id="102" name="Graphic 101">
              <a:extLst>
                <a:ext uri="{FF2B5EF4-FFF2-40B4-BE49-F238E27FC236}">
                  <a16:creationId xmlns:a16="http://schemas.microsoft.com/office/drawing/2014/main" id="{2525ECE3-F213-14A1-6A80-9D133D2FD794}"/>
                </a:ext>
              </a:extLst>
            </p:cNvPr>
            <p:cNvPicPr>
              <a:picLocks noChangeAspect="1"/>
            </p:cNvPicPr>
            <p:nvPr/>
          </p:nvPicPr>
          <p:blipFill>
            <a:blip r:embed="rId19" cstate="screen">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52860" y="3272194"/>
              <a:ext cx="564579" cy="570114"/>
            </a:xfrm>
            <a:prstGeom prst="rect">
              <a:avLst/>
            </a:prstGeom>
          </p:spPr>
        </p:pic>
      </p:grpSp>
      <p:grpSp>
        <p:nvGrpSpPr>
          <p:cNvPr id="131" name="Groep 130">
            <a:extLst>
              <a:ext uri="{FF2B5EF4-FFF2-40B4-BE49-F238E27FC236}">
                <a16:creationId xmlns:a16="http://schemas.microsoft.com/office/drawing/2014/main" id="{6422A8D0-657B-D632-B719-F88C50F9CE97}"/>
              </a:ext>
            </a:extLst>
          </p:cNvPr>
          <p:cNvGrpSpPr/>
          <p:nvPr/>
        </p:nvGrpSpPr>
        <p:grpSpPr>
          <a:xfrm>
            <a:off x="4391272" y="4934348"/>
            <a:ext cx="3155900" cy="1357127"/>
            <a:chOff x="-67030" y="4715787"/>
            <a:chExt cx="3155900" cy="1357127"/>
          </a:xfrm>
        </p:grpSpPr>
        <p:pic>
          <p:nvPicPr>
            <p:cNvPr id="108" name="Graphic 107">
              <a:extLst>
                <a:ext uri="{FF2B5EF4-FFF2-40B4-BE49-F238E27FC236}">
                  <a16:creationId xmlns:a16="http://schemas.microsoft.com/office/drawing/2014/main" id="{27883B79-4493-A20D-0214-E8FED8EDB39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7471" y="5308663"/>
              <a:ext cx="741323" cy="764251"/>
            </a:xfrm>
            <a:prstGeom prst="rect">
              <a:avLst/>
            </a:prstGeom>
          </p:spPr>
        </p:pic>
        <p:pic>
          <p:nvPicPr>
            <p:cNvPr id="110" name="Graphic 109">
              <a:extLst>
                <a:ext uri="{FF2B5EF4-FFF2-40B4-BE49-F238E27FC236}">
                  <a16:creationId xmlns:a16="http://schemas.microsoft.com/office/drawing/2014/main" id="{EB47B4AA-A873-97DF-94FC-4F5387A9F00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980353" y="5384363"/>
              <a:ext cx="630382" cy="593301"/>
            </a:xfrm>
            <a:prstGeom prst="rect">
              <a:avLst/>
            </a:prstGeom>
          </p:spPr>
        </p:pic>
        <p:sp>
          <p:nvSpPr>
            <p:cNvPr id="119" name="Title 1">
              <a:extLst>
                <a:ext uri="{FF2B5EF4-FFF2-40B4-BE49-F238E27FC236}">
                  <a16:creationId xmlns:a16="http://schemas.microsoft.com/office/drawing/2014/main" id="{E92EFC3A-B669-3BA3-51E7-7FC5A0BE432B}"/>
                </a:ext>
              </a:extLst>
            </p:cNvPr>
            <p:cNvSpPr txBox="1">
              <a:spLocks/>
            </p:cNvSpPr>
            <p:nvPr/>
          </p:nvSpPr>
          <p:spPr>
            <a:xfrm>
              <a:off x="-67030" y="4715787"/>
              <a:ext cx="3155900"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lnSpc>
                  <a:spcPct val="100000"/>
                </a:lnSpc>
              </a:pPr>
              <a:r>
                <a:rPr lang="en-gb" b="1" i="0" u="none" baseline="0"/>
                <a:t>Testing</a:t>
              </a:r>
              <a:endParaRPr lang="en-gb" dirty="0"/>
            </a:p>
            <a:p>
              <a:pPr marL="95250" indent="0" algn="l" rtl="0">
                <a:lnSpc>
                  <a:spcPct val="100000"/>
                </a:lnSpc>
                <a:buNone/>
              </a:pPr>
              <a:r>
                <a:rPr lang="en-gb" b="0" i="0" u="none" baseline="0"/>
                <a:t>	ITP, NDT, Acceptance, Qualification</a:t>
              </a:r>
              <a:endParaRPr lang="en-gb" b="0" dirty="0"/>
            </a:p>
          </p:txBody>
        </p:sp>
      </p:grpSp>
      <p:sp>
        <p:nvSpPr>
          <p:cNvPr id="124" name="Tekstvak 123">
            <a:extLst>
              <a:ext uri="{FF2B5EF4-FFF2-40B4-BE49-F238E27FC236}">
                <a16:creationId xmlns:a16="http://schemas.microsoft.com/office/drawing/2014/main" id="{FE92B1A4-75A3-EE16-5E88-EFA5324E31F6}"/>
              </a:ext>
            </a:extLst>
          </p:cNvPr>
          <p:cNvSpPr txBox="1"/>
          <p:nvPr/>
        </p:nvSpPr>
        <p:spPr>
          <a:xfrm>
            <a:off x="-2595238" y="1488717"/>
            <a:ext cx="1879802" cy="830997"/>
          </a:xfrm>
          <a:prstGeom prst="rect">
            <a:avLst/>
          </a:prstGeom>
          <a:noFill/>
        </p:spPr>
        <p:txBody>
          <a:bodyPr wrap="square">
            <a:spAutoFit/>
          </a:bodyPr>
          <a:lstStyle>
            <a:defPPr>
              <a:defRPr lang="en-gb"/>
            </a:defPPr>
            <a:lvl1pPr>
              <a:defRPr sz="1200" b="0" i="0">
                <a:solidFill>
                  <a:srgbClr val="242424"/>
                </a:solidFill>
                <a:effectLst/>
                <a:latin typeface="DIN Next W01"/>
              </a:defRPr>
            </a:lvl1pPr>
          </a:lstStyle>
          <a:p>
            <a:pPr algn="l" rtl="0"/>
            <a:r>
              <a:rPr lang="en-gb" b="0" i="0" u="none" baseline="0">
                <a:latin typeface="DINNextW01-Regular" panose="020B0503020203050203" pitchFamily="34" charset="0"/>
                <a:ea typeface="DINNextW01-Regular" panose="020B0503020203050203" pitchFamily="34" charset="0"/>
                <a:cs typeface="DINNextW01-Regular" panose="020B0503020203050203" pitchFamily="34" charset="0"/>
              </a:rPr>
              <a:t>Production begins with approved drawings and an inspection and test plan (ITP)</a:t>
            </a:r>
          </a:p>
        </p:txBody>
      </p:sp>
      <p:grpSp>
        <p:nvGrpSpPr>
          <p:cNvPr id="14" name="Groep 13">
            <a:extLst>
              <a:ext uri="{FF2B5EF4-FFF2-40B4-BE49-F238E27FC236}">
                <a16:creationId xmlns:a16="http://schemas.microsoft.com/office/drawing/2014/main" id="{699BC56B-1221-8E28-FEC6-E3281BE4BBA6}"/>
              </a:ext>
            </a:extLst>
          </p:cNvPr>
          <p:cNvGrpSpPr/>
          <p:nvPr/>
        </p:nvGrpSpPr>
        <p:grpSpPr>
          <a:xfrm>
            <a:off x="10810194" y="0"/>
            <a:ext cx="1062000" cy="931868"/>
            <a:chOff x="9156044" y="-21266"/>
            <a:chExt cx="1062000" cy="931868"/>
          </a:xfrm>
        </p:grpSpPr>
        <p:sp>
          <p:nvSpPr>
            <p:cNvPr id="15" name="Tijdelijke aanduiding voor tekst 131">
              <a:extLst>
                <a:ext uri="{FF2B5EF4-FFF2-40B4-BE49-F238E27FC236}">
                  <a16:creationId xmlns:a16="http://schemas.microsoft.com/office/drawing/2014/main" id="{3C1CC4DD-1D24-11BB-0945-8A5D1D7D853E}"/>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7" name="Afbeelding 16">
              <a:extLst>
                <a:ext uri="{FF2B5EF4-FFF2-40B4-BE49-F238E27FC236}">
                  <a16:creationId xmlns:a16="http://schemas.microsoft.com/office/drawing/2014/main" id="{6C40A31A-E162-3C09-DCF7-A07005A07A6C}"/>
                </a:ext>
              </a:extLst>
            </p:cNvPr>
            <p:cNvPicPr>
              <a:picLocks noChangeAspect="1"/>
            </p:cNvPicPr>
            <p:nvPr/>
          </p:nvPicPr>
          <p:blipFill rotWithShape="1">
            <a:blip r:embed="rId25"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grpSp>
        <p:nvGrpSpPr>
          <p:cNvPr id="2" name="Groep 1">
            <a:extLst>
              <a:ext uri="{FF2B5EF4-FFF2-40B4-BE49-F238E27FC236}">
                <a16:creationId xmlns:a16="http://schemas.microsoft.com/office/drawing/2014/main" id="{A5888062-2FBC-F582-2796-E3E18A757817}"/>
              </a:ext>
            </a:extLst>
          </p:cNvPr>
          <p:cNvGrpSpPr/>
          <p:nvPr/>
        </p:nvGrpSpPr>
        <p:grpSpPr>
          <a:xfrm>
            <a:off x="11821914" y="2409816"/>
            <a:ext cx="377706" cy="2038367"/>
            <a:chOff x="11821914" y="2409816"/>
            <a:chExt cx="377706" cy="2038367"/>
          </a:xfrm>
        </p:grpSpPr>
        <p:sp>
          <p:nvSpPr>
            <p:cNvPr id="3" name="Traan 2">
              <a:extLst>
                <a:ext uri="{FF2B5EF4-FFF2-40B4-BE49-F238E27FC236}">
                  <a16:creationId xmlns:a16="http://schemas.microsoft.com/office/drawing/2014/main" id="{34E3EBF5-D44C-FF79-B8F9-40891D3F706C}"/>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Rechthoek 3">
              <a:extLst>
                <a:ext uri="{FF2B5EF4-FFF2-40B4-BE49-F238E27FC236}">
                  <a16:creationId xmlns:a16="http://schemas.microsoft.com/office/drawing/2014/main" id="{E3B178A0-98FA-A2F3-2968-97FDC7314BAD}"/>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Traan 8">
              <a:extLst>
                <a:ext uri="{FF2B5EF4-FFF2-40B4-BE49-F238E27FC236}">
                  <a16:creationId xmlns:a16="http://schemas.microsoft.com/office/drawing/2014/main" id="{3F234CD1-DF4E-4B2A-7890-DFB73C1D12D9}"/>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30" name="Graphic 29">
            <a:extLst>
              <a:ext uri="{FF2B5EF4-FFF2-40B4-BE49-F238E27FC236}">
                <a16:creationId xmlns:a16="http://schemas.microsoft.com/office/drawing/2014/main" id="{9C691C89-391C-B324-3F43-4803A8CF257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04740" y="2542817"/>
            <a:ext cx="324000" cy="298080"/>
          </a:xfrm>
          <a:prstGeom prst="rect">
            <a:avLst/>
          </a:prstGeom>
        </p:spPr>
      </p:pic>
      <p:grpSp>
        <p:nvGrpSpPr>
          <p:cNvPr id="5" name="Groep 4">
            <a:extLst>
              <a:ext uri="{FF2B5EF4-FFF2-40B4-BE49-F238E27FC236}">
                <a16:creationId xmlns:a16="http://schemas.microsoft.com/office/drawing/2014/main" id="{C3CD308C-52B5-3F9F-2424-80A0333D713E}"/>
              </a:ext>
            </a:extLst>
          </p:cNvPr>
          <p:cNvGrpSpPr/>
          <p:nvPr/>
        </p:nvGrpSpPr>
        <p:grpSpPr>
          <a:xfrm>
            <a:off x="11920767" y="2514429"/>
            <a:ext cx="180000" cy="1829141"/>
            <a:chOff x="11933430" y="2507927"/>
            <a:chExt cx="180000" cy="1829141"/>
          </a:xfrm>
        </p:grpSpPr>
        <p:pic>
          <p:nvPicPr>
            <p:cNvPr id="7" name="Graphic 6">
              <a:extLst>
                <a:ext uri="{FF2B5EF4-FFF2-40B4-BE49-F238E27FC236}">
                  <a16:creationId xmlns:a16="http://schemas.microsoft.com/office/drawing/2014/main" id="{317EA473-B8B9-6C5B-AF24-C68FE3FFC8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938830" y="2507927"/>
              <a:ext cx="169200" cy="180000"/>
            </a:xfrm>
            <a:prstGeom prst="rect">
              <a:avLst/>
            </a:prstGeom>
          </p:spPr>
        </p:pic>
        <p:pic>
          <p:nvPicPr>
            <p:cNvPr id="11" name="Graphic 10">
              <a:extLst>
                <a:ext uri="{FF2B5EF4-FFF2-40B4-BE49-F238E27FC236}">
                  <a16:creationId xmlns:a16="http://schemas.microsoft.com/office/drawing/2014/main" id="{62AFB003-DC35-4A00-53C0-D5BDC310C93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940630" y="2747488"/>
              <a:ext cx="165600" cy="180000"/>
            </a:xfrm>
            <a:prstGeom prst="rect">
              <a:avLst/>
            </a:prstGeom>
          </p:spPr>
        </p:pic>
        <p:pic>
          <p:nvPicPr>
            <p:cNvPr id="18" name="Graphic 17">
              <a:extLst>
                <a:ext uri="{FF2B5EF4-FFF2-40B4-BE49-F238E27FC236}">
                  <a16:creationId xmlns:a16="http://schemas.microsoft.com/office/drawing/2014/main" id="{8A67006B-3687-3CA9-5215-E2C37FC63BB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1933430" y="2987049"/>
              <a:ext cx="180000" cy="165600"/>
            </a:xfrm>
            <a:prstGeom prst="rect">
              <a:avLst/>
            </a:prstGeom>
          </p:spPr>
        </p:pic>
        <p:pic>
          <p:nvPicPr>
            <p:cNvPr id="29" name="Graphic 28">
              <a:extLst>
                <a:ext uri="{FF2B5EF4-FFF2-40B4-BE49-F238E27FC236}">
                  <a16:creationId xmlns:a16="http://schemas.microsoft.com/office/drawing/2014/main" id="{15F14DA9-3D8B-E457-FC0B-C878075354A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933430" y="3212210"/>
              <a:ext cx="180000" cy="172800"/>
            </a:xfrm>
            <a:prstGeom prst="rect">
              <a:avLst/>
            </a:prstGeom>
          </p:spPr>
        </p:pic>
        <p:pic>
          <p:nvPicPr>
            <p:cNvPr id="31" name="Graphic 30">
              <a:extLst>
                <a:ext uri="{FF2B5EF4-FFF2-40B4-BE49-F238E27FC236}">
                  <a16:creationId xmlns:a16="http://schemas.microsoft.com/office/drawing/2014/main" id="{CF3D6978-C884-9BFD-E58F-70FF07882DA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933430" y="3444571"/>
              <a:ext cx="180000" cy="180000"/>
            </a:xfrm>
            <a:prstGeom prst="rect">
              <a:avLst/>
            </a:prstGeom>
          </p:spPr>
        </p:pic>
        <p:pic>
          <p:nvPicPr>
            <p:cNvPr id="32" name="Graphic 31">
              <a:extLst>
                <a:ext uri="{FF2B5EF4-FFF2-40B4-BE49-F238E27FC236}">
                  <a16:creationId xmlns:a16="http://schemas.microsoft.com/office/drawing/2014/main" id="{4388DA85-A073-29DE-B662-B84DA9582CA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1965830" y="3679894"/>
              <a:ext cx="115200" cy="180000"/>
            </a:xfrm>
            <a:prstGeom prst="rect">
              <a:avLst/>
            </a:prstGeom>
          </p:spPr>
        </p:pic>
        <p:pic>
          <p:nvPicPr>
            <p:cNvPr id="38" name="Graphic 37">
              <a:extLst>
                <a:ext uri="{FF2B5EF4-FFF2-40B4-BE49-F238E27FC236}">
                  <a16:creationId xmlns:a16="http://schemas.microsoft.com/office/drawing/2014/main" id="{11718CC1-FBC6-4C58-6082-BAB7D0CEF73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938830" y="3923693"/>
              <a:ext cx="169200" cy="180000"/>
            </a:xfrm>
            <a:prstGeom prst="rect">
              <a:avLst/>
            </a:prstGeom>
          </p:spPr>
        </p:pic>
        <p:pic>
          <p:nvPicPr>
            <p:cNvPr id="40" name="Graphic 39">
              <a:extLst>
                <a:ext uri="{FF2B5EF4-FFF2-40B4-BE49-F238E27FC236}">
                  <a16:creationId xmlns:a16="http://schemas.microsoft.com/office/drawing/2014/main" id="{279ACE12-3515-32D7-F47F-E7737E2AA707}"/>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3568971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Effect transition="in" filter="fade">
                                      <p:cBhvr>
                                        <p:cTn id="11" dur="500"/>
                                        <p:tgtEl>
                                          <p:spTgt spid="1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DFD8-15FA-ECCB-C9C0-23F24C3C1D07}"/>
            </a:ext>
          </a:extLst>
        </p:cNvPr>
        <p:cNvGrpSpPr/>
        <p:nvPr/>
      </p:nvGrpSpPr>
      <p:grpSpPr>
        <a:xfrm>
          <a:off x="0" y="0"/>
          <a:ext cx="0" cy="0"/>
          <a:chOff x="0" y="0"/>
          <a:chExt cx="0" cy="0"/>
        </a:xfrm>
      </p:grpSpPr>
      <p:sp>
        <p:nvSpPr>
          <p:cNvPr id="16" name="Rechthoek 15">
            <a:extLst>
              <a:ext uri="{FF2B5EF4-FFF2-40B4-BE49-F238E27FC236}">
                <a16:creationId xmlns:a16="http://schemas.microsoft.com/office/drawing/2014/main" id="{71589A37-361E-6265-2CF1-53B56C3CF039}"/>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22" name="Afbeelding 21" descr="Afbeelding met machine, staal, metaal, cilinder&#10;&#10;Automatisch gegenereerde beschrijving">
            <a:extLst>
              <a:ext uri="{FF2B5EF4-FFF2-40B4-BE49-F238E27FC236}">
                <a16:creationId xmlns:a16="http://schemas.microsoft.com/office/drawing/2014/main" id="{5E40C38B-D649-F4C9-DB11-E5500C09F36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714"/>
            <a:ext cx="12191999" cy="1933573"/>
          </a:xfrm>
          <a:prstGeom prst="rect">
            <a:avLst/>
          </a:prstGeom>
        </p:spPr>
      </p:pic>
      <p:sp>
        <p:nvSpPr>
          <p:cNvPr id="56" name="L-vorm 55">
            <a:extLst>
              <a:ext uri="{FF2B5EF4-FFF2-40B4-BE49-F238E27FC236}">
                <a16:creationId xmlns:a16="http://schemas.microsoft.com/office/drawing/2014/main" id="{6B8CCA92-B73C-5B90-F0C3-F11DD31F914F}"/>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E80DD0F8-4AE5-8A1F-AC2E-EFE6382F663F}"/>
              </a:ext>
            </a:extLst>
          </p:cNvPr>
          <p:cNvSpPr/>
          <p:nvPr/>
        </p:nvSpPr>
        <p:spPr>
          <a:xfrm flipH="1">
            <a:off x="889671" y="6164692"/>
            <a:ext cx="205658" cy="693307"/>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B19DC76F-60F5-2117-FE9B-56F71CC43504}"/>
              </a:ext>
            </a:extLst>
          </p:cNvPr>
          <p:cNvSpPr/>
          <p:nvPr/>
        </p:nvSpPr>
        <p:spPr>
          <a:xfrm>
            <a:off x="319806" y="2191232"/>
            <a:ext cx="478559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35" name="Tijdelijke aanduiding voor tekst 10">
            <a:extLst>
              <a:ext uri="{FF2B5EF4-FFF2-40B4-BE49-F238E27FC236}">
                <a16:creationId xmlns:a16="http://schemas.microsoft.com/office/drawing/2014/main" id="{373B36EE-6BA2-AE6A-0202-80B228C560C7}"/>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sp>
        <p:nvSpPr>
          <p:cNvPr id="3" name="!!Rechthoek 2">
            <a:extLst>
              <a:ext uri="{FF2B5EF4-FFF2-40B4-BE49-F238E27FC236}">
                <a16:creationId xmlns:a16="http://schemas.microsoft.com/office/drawing/2014/main" id="{2D907729-FF89-E468-26A6-E0A0F3D0A758}"/>
              </a:ext>
            </a:extLst>
          </p:cNvPr>
          <p:cNvSpPr/>
          <p:nvPr/>
        </p:nvSpPr>
        <p:spPr>
          <a:xfrm>
            <a:off x="5672158" y="2195480"/>
            <a:ext cx="5540484"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4" name="Title 1">
            <a:extLst>
              <a:ext uri="{FF2B5EF4-FFF2-40B4-BE49-F238E27FC236}">
                <a16:creationId xmlns:a16="http://schemas.microsoft.com/office/drawing/2014/main" id="{F33307AD-34FF-CAAC-894D-4AE49968F2F4}"/>
              </a:ext>
            </a:extLst>
          </p:cNvPr>
          <p:cNvSpPr txBox="1">
            <a:spLocks/>
          </p:cNvSpPr>
          <p:nvPr/>
        </p:nvSpPr>
        <p:spPr>
          <a:xfrm>
            <a:off x="538065" y="2402611"/>
            <a:ext cx="4401600" cy="670300"/>
          </a:xfrm>
          <a:prstGeom prst="rect">
            <a:avLst/>
          </a:prstGeom>
          <a:noFill/>
        </p:spPr>
        <p:txBody>
          <a:bodyPr vert="horz" lIns="432000" tIns="49347" rIns="98694" bIns="49347" rtlCol="0" anchor="t">
            <a:normAutofit fontScale="925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MODIFICATION AND REPAIR</a:t>
            </a:r>
          </a:p>
        </p:txBody>
      </p:sp>
      <p:sp>
        <p:nvSpPr>
          <p:cNvPr id="10" name="Title 1">
            <a:extLst>
              <a:ext uri="{FF2B5EF4-FFF2-40B4-BE49-F238E27FC236}">
                <a16:creationId xmlns:a16="http://schemas.microsoft.com/office/drawing/2014/main" id="{4BCE745F-5F2C-02D0-6E8D-F28CD931D5EA}"/>
              </a:ext>
            </a:extLst>
          </p:cNvPr>
          <p:cNvSpPr txBox="1">
            <a:spLocks/>
          </p:cNvSpPr>
          <p:nvPr/>
        </p:nvSpPr>
        <p:spPr>
          <a:xfrm>
            <a:off x="5856673" y="2402611"/>
            <a:ext cx="5355969" cy="670300"/>
          </a:xfrm>
          <a:prstGeom prst="rect">
            <a:avLst/>
          </a:prstGeom>
          <a:noFill/>
        </p:spPr>
        <p:txBody>
          <a:bodyPr vert="horz" lIns="432000" tIns="49347" rIns="98694" bIns="49347" rtlCol="0" anchor="t">
            <a:normAutofit fontScale="925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INSTALLATION &amp; (DIS)ASSEMBLY</a:t>
            </a:r>
          </a:p>
        </p:txBody>
      </p:sp>
      <p:sp>
        <p:nvSpPr>
          <p:cNvPr id="17" name="Tekstvak 16">
            <a:extLst>
              <a:ext uri="{FF2B5EF4-FFF2-40B4-BE49-F238E27FC236}">
                <a16:creationId xmlns:a16="http://schemas.microsoft.com/office/drawing/2014/main" id="{7062CB3F-5B4F-06E8-E62D-B0C9BE53B52A}"/>
              </a:ext>
            </a:extLst>
          </p:cNvPr>
          <p:cNvSpPr txBox="1"/>
          <p:nvPr/>
        </p:nvSpPr>
        <p:spPr>
          <a:xfrm>
            <a:off x="538065" y="2874570"/>
            <a:ext cx="4401600" cy="646331"/>
          </a:xfrm>
          <a:prstGeom prst="rect">
            <a:avLst/>
          </a:prstGeom>
          <a:noFill/>
        </p:spPr>
        <p:txBody>
          <a:bodyPr wrap="square">
            <a:spAutoFit/>
          </a:bodyPr>
          <a:lstStyle/>
          <a:p>
            <a:pPr algn="l" rtl="0"/>
            <a:r>
              <a:rPr lang="en-gb" sz="1200" b="0" i="0" u="none" baseline="0">
                <a:solidFill>
                  <a:srgbClr val="242424"/>
                </a:solidFill>
                <a:effectLst/>
                <a:latin typeface="DINNextW01-Regular" panose="020B0503020203050203" pitchFamily="34" charset="0"/>
                <a:ea typeface="DINNextW01-Regular" panose="020B0503020203050203" pitchFamily="34" charset="0"/>
                <a:cs typeface="DINNextW01-Regular" panose="020B0503020203050203" pitchFamily="34" charset="0"/>
              </a:rPr>
              <a:t>We modify and repair your equipment with minimal lead time to the highest degree of finish, in line with all applicable standards and guidelines.</a:t>
            </a:r>
            <a:endParaRPr lang="en-gb" sz="1200" dirty="0"/>
          </a:p>
        </p:txBody>
      </p:sp>
      <p:sp>
        <p:nvSpPr>
          <p:cNvPr id="11" name="Tekstvak 10">
            <a:extLst>
              <a:ext uri="{FF2B5EF4-FFF2-40B4-BE49-F238E27FC236}">
                <a16:creationId xmlns:a16="http://schemas.microsoft.com/office/drawing/2014/main" id="{1742FD1E-5547-01EE-2B48-5EC75AF6DB35}"/>
              </a:ext>
            </a:extLst>
          </p:cNvPr>
          <p:cNvSpPr txBox="1"/>
          <p:nvPr/>
        </p:nvSpPr>
        <p:spPr>
          <a:xfrm>
            <a:off x="5856672" y="2874570"/>
            <a:ext cx="5105921" cy="461665"/>
          </a:xfrm>
          <a:prstGeom prst="rect">
            <a:avLst/>
          </a:prstGeom>
          <a:noFill/>
        </p:spPr>
        <p:txBody>
          <a:bodyPr wrap="square">
            <a:spAutoFit/>
          </a:bodyPr>
          <a:lstStyle/>
          <a:p>
            <a:pPr algn="l" rtl="0"/>
            <a:r>
              <a:rPr lang="en-gb" sz="1200" b="0" i="0" u="none" baseline="0">
                <a:effectLst/>
                <a:latin typeface="DINNextW01-Regular" panose="020B0503020203050203" pitchFamily="34" charset="0"/>
                <a:ea typeface="DINNextW01-Regular" panose="020B0503020203050203" pitchFamily="34" charset="0"/>
                <a:cs typeface="DINNextW01-Regular" panose="020B0503020203050203" pitchFamily="34" charset="0"/>
              </a:rPr>
              <a:t>Our experienced team is ready to install and (dis-)assemble your equipment: in our state-of-the-art FAT room or at your premises.</a:t>
            </a:r>
            <a:endParaRPr lang="en-gb" sz="1200" dirty="0"/>
          </a:p>
        </p:txBody>
      </p:sp>
      <p:grpSp>
        <p:nvGrpSpPr>
          <p:cNvPr id="23" name="Groep 22">
            <a:extLst>
              <a:ext uri="{FF2B5EF4-FFF2-40B4-BE49-F238E27FC236}">
                <a16:creationId xmlns:a16="http://schemas.microsoft.com/office/drawing/2014/main" id="{CED86116-9734-8BD9-25C5-E03F211556AF}"/>
              </a:ext>
            </a:extLst>
          </p:cNvPr>
          <p:cNvGrpSpPr/>
          <p:nvPr/>
        </p:nvGrpSpPr>
        <p:grpSpPr>
          <a:xfrm>
            <a:off x="10810194" y="0"/>
            <a:ext cx="1062000" cy="931868"/>
            <a:chOff x="9156044" y="-21266"/>
            <a:chExt cx="1062000" cy="931868"/>
          </a:xfrm>
        </p:grpSpPr>
        <p:sp>
          <p:nvSpPr>
            <p:cNvPr id="24" name="Tijdelijke aanduiding voor tekst 131">
              <a:extLst>
                <a:ext uri="{FF2B5EF4-FFF2-40B4-BE49-F238E27FC236}">
                  <a16:creationId xmlns:a16="http://schemas.microsoft.com/office/drawing/2014/main" id="{2285B428-011B-D855-309C-8BE6F52744D0}"/>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25" name="Afbeelding 24">
              <a:extLst>
                <a:ext uri="{FF2B5EF4-FFF2-40B4-BE49-F238E27FC236}">
                  <a16:creationId xmlns:a16="http://schemas.microsoft.com/office/drawing/2014/main" id="{36F3B301-412D-9DD9-659A-9899EE09F1B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12" name="Afbeelding 11" descr="Afbeelding met machine, motor, engineering, plastic&#10;&#10;Automatisch gegenereerde beschrijving">
            <a:extLst>
              <a:ext uri="{FF2B5EF4-FFF2-40B4-BE49-F238E27FC236}">
                <a16:creationId xmlns:a16="http://schemas.microsoft.com/office/drawing/2014/main" id="{72A6694B-E8B8-189F-9CF2-D8E42F68005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4740" y="3762023"/>
            <a:ext cx="4779799" cy="2743551"/>
          </a:xfrm>
          <a:prstGeom prst="rect">
            <a:avLst/>
          </a:prstGeom>
        </p:spPr>
      </p:pic>
      <p:pic>
        <p:nvPicPr>
          <p:cNvPr id="13" name="Afbeelding 12" descr="Afbeelding met persoon, kleding, pijp, overdekt&#10;&#10;Automatisch gegenereerde beschrijving">
            <a:extLst>
              <a:ext uri="{FF2B5EF4-FFF2-40B4-BE49-F238E27FC236}">
                <a16:creationId xmlns:a16="http://schemas.microsoft.com/office/drawing/2014/main" id="{7B6CD521-B041-98C9-466F-5B85722AB44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951297" y="3775023"/>
            <a:ext cx="5540484" cy="2706488"/>
          </a:xfrm>
          <a:prstGeom prst="rect">
            <a:avLst/>
          </a:prstGeom>
        </p:spPr>
      </p:pic>
      <p:sp>
        <p:nvSpPr>
          <p:cNvPr id="8" name="Tijdelijke aanduiding voor dianummer 5">
            <a:extLst>
              <a:ext uri="{FF2B5EF4-FFF2-40B4-BE49-F238E27FC236}">
                <a16:creationId xmlns:a16="http://schemas.microsoft.com/office/drawing/2014/main" id="{983F8D27-1A1F-1EDD-47CA-79C1A20605F8}"/>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8</a:t>
            </a:fld>
            <a:endParaRPr lang="en-gb">
              <a:latin typeface="DINCond-Bold" pitchFamily="50" charset="0"/>
            </a:endParaRPr>
          </a:p>
        </p:txBody>
      </p:sp>
      <p:grpSp>
        <p:nvGrpSpPr>
          <p:cNvPr id="5" name="Groep 4">
            <a:extLst>
              <a:ext uri="{FF2B5EF4-FFF2-40B4-BE49-F238E27FC236}">
                <a16:creationId xmlns:a16="http://schemas.microsoft.com/office/drawing/2014/main" id="{D576B920-8D26-40D2-ACEC-C72851DE3C7B}"/>
              </a:ext>
            </a:extLst>
          </p:cNvPr>
          <p:cNvGrpSpPr/>
          <p:nvPr/>
        </p:nvGrpSpPr>
        <p:grpSpPr>
          <a:xfrm>
            <a:off x="11821914" y="2409816"/>
            <a:ext cx="377706" cy="2038367"/>
            <a:chOff x="11821914" y="2409816"/>
            <a:chExt cx="377706" cy="2038367"/>
          </a:xfrm>
        </p:grpSpPr>
        <p:sp>
          <p:nvSpPr>
            <p:cNvPr id="6" name="Traan 5">
              <a:extLst>
                <a:ext uri="{FF2B5EF4-FFF2-40B4-BE49-F238E27FC236}">
                  <a16:creationId xmlns:a16="http://schemas.microsoft.com/office/drawing/2014/main" id="{3CE97C18-50D1-C8CD-DF29-A5A3C3BDBA3C}"/>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hthoek 6">
              <a:extLst>
                <a:ext uri="{FF2B5EF4-FFF2-40B4-BE49-F238E27FC236}">
                  <a16:creationId xmlns:a16="http://schemas.microsoft.com/office/drawing/2014/main" id="{FC271269-89E1-65C6-EFE6-806A00B99FBA}"/>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Traan 8">
              <a:extLst>
                <a:ext uri="{FF2B5EF4-FFF2-40B4-BE49-F238E27FC236}">
                  <a16:creationId xmlns:a16="http://schemas.microsoft.com/office/drawing/2014/main" id="{7883CA2A-0737-E3FB-AEEA-3762C965F6FD}"/>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30" name="Graphic 29">
            <a:extLst>
              <a:ext uri="{FF2B5EF4-FFF2-40B4-BE49-F238E27FC236}">
                <a16:creationId xmlns:a16="http://schemas.microsoft.com/office/drawing/2014/main" id="{4F43C4B3-CFB9-7AE2-C090-76E2208CD5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065" y="2442407"/>
            <a:ext cx="324000" cy="311040"/>
          </a:xfrm>
          <a:prstGeom prst="rect">
            <a:avLst/>
          </a:prstGeom>
        </p:spPr>
      </p:pic>
      <p:pic>
        <p:nvPicPr>
          <p:cNvPr id="31" name="Graphic 30">
            <a:extLst>
              <a:ext uri="{FF2B5EF4-FFF2-40B4-BE49-F238E27FC236}">
                <a16:creationId xmlns:a16="http://schemas.microsoft.com/office/drawing/2014/main" id="{260C05AE-EE7B-9B32-FA0B-FC2DF4880D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6672" y="2509565"/>
            <a:ext cx="324000" cy="324000"/>
          </a:xfrm>
          <a:prstGeom prst="rect">
            <a:avLst/>
          </a:prstGeom>
        </p:spPr>
      </p:pic>
      <p:grpSp>
        <p:nvGrpSpPr>
          <p:cNvPr id="40" name="Groep 39">
            <a:extLst>
              <a:ext uri="{FF2B5EF4-FFF2-40B4-BE49-F238E27FC236}">
                <a16:creationId xmlns:a16="http://schemas.microsoft.com/office/drawing/2014/main" id="{EB704C7A-E2AF-17D9-2E6A-5E62D36E9CCF}"/>
              </a:ext>
            </a:extLst>
          </p:cNvPr>
          <p:cNvGrpSpPr/>
          <p:nvPr/>
        </p:nvGrpSpPr>
        <p:grpSpPr>
          <a:xfrm>
            <a:off x="11920767" y="2514429"/>
            <a:ext cx="180000" cy="1829141"/>
            <a:chOff x="11933430" y="2507927"/>
            <a:chExt cx="180000" cy="1829141"/>
          </a:xfrm>
        </p:grpSpPr>
        <p:pic>
          <p:nvPicPr>
            <p:cNvPr id="41" name="Graphic 40">
              <a:extLst>
                <a:ext uri="{FF2B5EF4-FFF2-40B4-BE49-F238E27FC236}">
                  <a16:creationId xmlns:a16="http://schemas.microsoft.com/office/drawing/2014/main" id="{1EE6864D-86B6-6653-356B-FFFC18E039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38830" y="2507927"/>
              <a:ext cx="169200" cy="180000"/>
            </a:xfrm>
            <a:prstGeom prst="rect">
              <a:avLst/>
            </a:prstGeom>
          </p:spPr>
        </p:pic>
        <p:pic>
          <p:nvPicPr>
            <p:cNvPr id="42" name="Graphic 41">
              <a:extLst>
                <a:ext uri="{FF2B5EF4-FFF2-40B4-BE49-F238E27FC236}">
                  <a16:creationId xmlns:a16="http://schemas.microsoft.com/office/drawing/2014/main" id="{33072EB2-CAD5-E69A-A8EC-43A13CB93D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940630" y="2747488"/>
              <a:ext cx="165600" cy="180000"/>
            </a:xfrm>
            <a:prstGeom prst="rect">
              <a:avLst/>
            </a:prstGeom>
          </p:spPr>
        </p:pic>
        <p:pic>
          <p:nvPicPr>
            <p:cNvPr id="43" name="Graphic 42">
              <a:extLst>
                <a:ext uri="{FF2B5EF4-FFF2-40B4-BE49-F238E27FC236}">
                  <a16:creationId xmlns:a16="http://schemas.microsoft.com/office/drawing/2014/main" id="{72A72943-5908-8290-AFDD-91BC9D39355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933430" y="2987049"/>
              <a:ext cx="180000" cy="165600"/>
            </a:xfrm>
            <a:prstGeom prst="rect">
              <a:avLst/>
            </a:prstGeom>
          </p:spPr>
        </p:pic>
        <p:pic>
          <p:nvPicPr>
            <p:cNvPr id="44" name="Graphic 43">
              <a:extLst>
                <a:ext uri="{FF2B5EF4-FFF2-40B4-BE49-F238E27FC236}">
                  <a16:creationId xmlns:a16="http://schemas.microsoft.com/office/drawing/2014/main" id="{B79D87F4-83C7-62EF-ECF6-511D8C0E6D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933430" y="3212210"/>
              <a:ext cx="180000" cy="172800"/>
            </a:xfrm>
            <a:prstGeom prst="rect">
              <a:avLst/>
            </a:prstGeom>
          </p:spPr>
        </p:pic>
        <p:pic>
          <p:nvPicPr>
            <p:cNvPr id="45" name="Graphic 44">
              <a:extLst>
                <a:ext uri="{FF2B5EF4-FFF2-40B4-BE49-F238E27FC236}">
                  <a16:creationId xmlns:a16="http://schemas.microsoft.com/office/drawing/2014/main" id="{76928884-F7B4-C547-FBD1-E7307CA020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933430" y="3444571"/>
              <a:ext cx="180000" cy="180000"/>
            </a:xfrm>
            <a:prstGeom prst="rect">
              <a:avLst/>
            </a:prstGeom>
          </p:spPr>
        </p:pic>
        <p:pic>
          <p:nvPicPr>
            <p:cNvPr id="46" name="Graphic 45">
              <a:extLst>
                <a:ext uri="{FF2B5EF4-FFF2-40B4-BE49-F238E27FC236}">
                  <a16:creationId xmlns:a16="http://schemas.microsoft.com/office/drawing/2014/main" id="{6DCCBB3E-B5EC-8A1B-F4D1-D75EF2878AF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965830" y="3679894"/>
              <a:ext cx="115200" cy="180000"/>
            </a:xfrm>
            <a:prstGeom prst="rect">
              <a:avLst/>
            </a:prstGeom>
          </p:spPr>
        </p:pic>
        <p:pic>
          <p:nvPicPr>
            <p:cNvPr id="47" name="Graphic 46">
              <a:extLst>
                <a:ext uri="{FF2B5EF4-FFF2-40B4-BE49-F238E27FC236}">
                  <a16:creationId xmlns:a16="http://schemas.microsoft.com/office/drawing/2014/main" id="{C6C53176-F3DF-783A-9A14-9BA6F43A1CA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938830" y="3923693"/>
              <a:ext cx="169200" cy="180000"/>
            </a:xfrm>
            <a:prstGeom prst="rect">
              <a:avLst/>
            </a:prstGeom>
          </p:spPr>
        </p:pic>
        <p:pic>
          <p:nvPicPr>
            <p:cNvPr id="48" name="Graphic 47">
              <a:extLst>
                <a:ext uri="{FF2B5EF4-FFF2-40B4-BE49-F238E27FC236}">
                  <a16:creationId xmlns:a16="http://schemas.microsoft.com/office/drawing/2014/main" id="{0FFE3214-F191-B11D-3B51-AC8ED83E74C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5087792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F4DF6-65D5-5B1D-DC11-70D59FA0E3BB}"/>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86064D96-23C3-80B8-D01F-EFF70B2F4216}"/>
              </a:ext>
            </a:extLst>
          </p:cNvPr>
          <p:cNvSpPr/>
          <p:nvPr/>
        </p:nvSpPr>
        <p:spPr>
          <a:xfrm>
            <a:off x="12458756" y="2195480"/>
            <a:ext cx="1044397"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16" name="Rechthoek 15">
            <a:extLst>
              <a:ext uri="{FF2B5EF4-FFF2-40B4-BE49-F238E27FC236}">
                <a16:creationId xmlns:a16="http://schemas.microsoft.com/office/drawing/2014/main" id="{0D2F5353-B932-BA55-FAC0-D37BF795598F}"/>
              </a:ext>
            </a:extLst>
          </p:cNvPr>
          <p:cNvSpPr/>
          <p:nvPr/>
        </p:nvSpPr>
        <p:spPr>
          <a:xfrm flipH="1">
            <a:off x="895912" y="0"/>
            <a:ext cx="205658" cy="6753418"/>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pic>
        <p:nvPicPr>
          <p:cNvPr id="53" name="Afbeelding 52">
            <a:extLst>
              <a:ext uri="{FF2B5EF4-FFF2-40B4-BE49-F238E27FC236}">
                <a16:creationId xmlns:a16="http://schemas.microsoft.com/office/drawing/2014/main" id="{7462A0C2-3FEA-09E9-C97F-340E36E43D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599"/>
            <a:ext cx="12191999" cy="1931663"/>
          </a:xfrm>
          <a:prstGeom prst="rect">
            <a:avLst/>
          </a:prstGeom>
        </p:spPr>
      </p:pic>
      <p:sp>
        <p:nvSpPr>
          <p:cNvPr id="56" name="L-vorm 55">
            <a:extLst>
              <a:ext uri="{FF2B5EF4-FFF2-40B4-BE49-F238E27FC236}">
                <a16:creationId xmlns:a16="http://schemas.microsoft.com/office/drawing/2014/main" id="{C1AA8315-541A-40C6-6AC5-7FC9D94BB827}"/>
              </a:ext>
            </a:extLst>
          </p:cNvPr>
          <p:cNvSpPr/>
          <p:nvPr/>
        </p:nvSpPr>
        <p:spPr>
          <a:xfrm flipV="1">
            <a:off x="888711" y="1488717"/>
            <a:ext cx="11303289" cy="452347"/>
          </a:xfrm>
          <a:prstGeom prst="corner">
            <a:avLst>
              <a:gd name="adj1" fmla="val 48022"/>
              <a:gd name="adj2" fmla="val 45461"/>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solidFill>
                <a:schemeClr val="tx1"/>
              </a:solidFill>
            </a:endParaRPr>
          </a:p>
        </p:txBody>
      </p:sp>
      <p:sp>
        <p:nvSpPr>
          <p:cNvPr id="61" name="Rechthoek 60">
            <a:extLst>
              <a:ext uri="{FF2B5EF4-FFF2-40B4-BE49-F238E27FC236}">
                <a16:creationId xmlns:a16="http://schemas.microsoft.com/office/drawing/2014/main" id="{11CE5713-C3A3-8BCD-EB6B-9958FA4B18DB}"/>
              </a:ext>
            </a:extLst>
          </p:cNvPr>
          <p:cNvSpPr/>
          <p:nvPr/>
        </p:nvSpPr>
        <p:spPr>
          <a:xfrm flipH="1">
            <a:off x="889671" y="6160066"/>
            <a:ext cx="205658" cy="697933"/>
          </a:xfrm>
          <a:prstGeom prst="rect">
            <a:avLst/>
          </a:prstGeom>
          <a:solidFill>
            <a:srgbClr val="F5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71" name="Rechthoek 70">
            <a:extLst>
              <a:ext uri="{FF2B5EF4-FFF2-40B4-BE49-F238E27FC236}">
                <a16:creationId xmlns:a16="http://schemas.microsoft.com/office/drawing/2014/main" id="{C4993156-8326-8522-8EF8-EE61313250B9}"/>
              </a:ext>
            </a:extLst>
          </p:cNvPr>
          <p:cNvSpPr/>
          <p:nvPr/>
        </p:nvSpPr>
        <p:spPr>
          <a:xfrm>
            <a:off x="319806" y="2191232"/>
            <a:ext cx="3595535" cy="3973461"/>
          </a:xfrm>
          <a:prstGeom prst="rect">
            <a:avLst/>
          </a:prstGeom>
          <a:solidFill>
            <a:srgbClr val="F4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15" dirty="0"/>
          </a:p>
        </p:txBody>
      </p:sp>
      <p:sp>
        <p:nvSpPr>
          <p:cNvPr id="8" name="Tijdelijke aanduiding voor dianummer 5">
            <a:extLst>
              <a:ext uri="{FF2B5EF4-FFF2-40B4-BE49-F238E27FC236}">
                <a16:creationId xmlns:a16="http://schemas.microsoft.com/office/drawing/2014/main" id="{ECF5E6A4-1513-F05B-3C25-F13436C9D0F2}"/>
              </a:ext>
            </a:extLst>
          </p:cNvPr>
          <p:cNvSpPr txBox="1">
            <a:spLocks/>
          </p:cNvSpPr>
          <p:nvPr/>
        </p:nvSpPr>
        <p:spPr>
          <a:xfrm>
            <a:off x="10810194" y="6356350"/>
            <a:ext cx="543606" cy="365125"/>
          </a:xfrm>
          <a:prstGeom prst="rect">
            <a:avLst/>
          </a:prstGeom>
          <a:solidFill>
            <a:srgbClr val="171796"/>
          </a:solidFill>
        </p:spPr>
        <p:txBody>
          <a:bodyPr vert="horz" lIns="91440" tIns="45720" rIns="91440" bIns="45720" rtlCol="0" anchor="ctr"/>
          <a:lstStyle>
            <a:defPPr>
              <a:defRPr lang="en-gb"/>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B502C9A5-716F-45E6-800B-D4D02CE26F90}" type="slidenum">
              <a:rPr>
                <a:latin typeface="DINCond-Bold" pitchFamily="50" charset="0"/>
              </a:rPr>
              <a:pPr/>
              <a:t>9</a:t>
            </a:fld>
            <a:endParaRPr lang="en-gb" dirty="0">
              <a:latin typeface="DINCond-Bold" pitchFamily="50" charset="0"/>
            </a:endParaRPr>
          </a:p>
        </p:txBody>
      </p:sp>
      <p:sp>
        <p:nvSpPr>
          <p:cNvPr id="35" name="Tijdelijke aanduiding voor tekst 10">
            <a:extLst>
              <a:ext uri="{FF2B5EF4-FFF2-40B4-BE49-F238E27FC236}">
                <a16:creationId xmlns:a16="http://schemas.microsoft.com/office/drawing/2014/main" id="{751CD0D8-F013-27DB-BDF4-75F039818256}"/>
              </a:ext>
            </a:extLst>
          </p:cNvPr>
          <p:cNvSpPr txBox="1">
            <a:spLocks/>
          </p:cNvSpPr>
          <p:nvPr/>
        </p:nvSpPr>
        <p:spPr>
          <a:xfrm>
            <a:off x="661109" y="693307"/>
            <a:ext cx="2347264" cy="588605"/>
          </a:xfrm>
          <a:prstGeom prst="rect">
            <a:avLst/>
          </a:prstGeom>
          <a:solidFill>
            <a:srgbClr val="171796"/>
          </a:solidFill>
        </p:spPr>
        <p:txBody>
          <a:bodyPr wrap="none" lIns="180000" tIns="72000" rIns="180000" bIns="72000">
            <a:spAutoFit/>
          </a:bodyPr>
          <a:lstStyle>
            <a:lvl1pPr marL="0" indent="0" algn="l" defTabSz="914400" rtl="0" eaLnBrk="1" latinLnBrk="0" hangingPunct="1">
              <a:lnSpc>
                <a:spcPct val="90000"/>
              </a:lnSpc>
              <a:spcBef>
                <a:spcPts val="1000"/>
              </a:spcBef>
              <a:buClr>
                <a:schemeClr val="bg1"/>
              </a:buClr>
              <a:buSzPct val="100000"/>
              <a:buFont typeface="Segoe UI Light" panose="020B0502040204020203" pitchFamily="34" charset="0"/>
              <a:buNone/>
              <a:defRPr sz="1400" b="1" kern="1200" cap="none">
                <a:solidFill>
                  <a:schemeClr val="bg1"/>
                </a:solidFill>
                <a:latin typeface="+mj-lt"/>
                <a:ea typeface="+mn-ea"/>
                <a:cs typeface="+mn-cs"/>
              </a:defRPr>
            </a:lvl1pPr>
            <a:lvl2pPr marL="263525"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000" b="1" kern="1200" cap="all">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n-gb" sz="3200" b="1" i="0" u="none" baseline="0">
                <a:latin typeface="DINCond-Bold" pitchFamily="50" charset="0"/>
                <a:ea typeface="DINCond-Bold" pitchFamily="50" charset="0"/>
                <a:cs typeface="DINCond-Bold" pitchFamily="50" charset="0"/>
              </a:rPr>
              <a:t>WHAT WE DO</a:t>
            </a:r>
          </a:p>
        </p:txBody>
      </p:sp>
      <p:sp>
        <p:nvSpPr>
          <p:cNvPr id="38" name="Title 1">
            <a:extLst>
              <a:ext uri="{FF2B5EF4-FFF2-40B4-BE49-F238E27FC236}">
                <a16:creationId xmlns:a16="http://schemas.microsoft.com/office/drawing/2014/main" id="{44CE5611-AF99-933A-9D9D-AB656CC3B2C7}"/>
              </a:ext>
            </a:extLst>
          </p:cNvPr>
          <p:cNvSpPr txBox="1">
            <a:spLocks/>
          </p:cNvSpPr>
          <p:nvPr/>
        </p:nvSpPr>
        <p:spPr>
          <a:xfrm flipH="1">
            <a:off x="9763364"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IQ</a:t>
            </a:r>
          </a:p>
        </p:txBody>
      </p:sp>
      <p:sp>
        <p:nvSpPr>
          <p:cNvPr id="37" name="Title 1">
            <a:extLst>
              <a:ext uri="{FF2B5EF4-FFF2-40B4-BE49-F238E27FC236}">
                <a16:creationId xmlns:a16="http://schemas.microsoft.com/office/drawing/2014/main" id="{EF4BC627-42CB-2F7D-EBF4-CCD682B931F1}"/>
              </a:ext>
            </a:extLst>
          </p:cNvPr>
          <p:cNvSpPr txBox="1">
            <a:spLocks/>
          </p:cNvSpPr>
          <p:nvPr/>
        </p:nvSpPr>
        <p:spPr>
          <a:xfrm flipH="1">
            <a:off x="9919877"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OQ</a:t>
            </a:r>
          </a:p>
        </p:txBody>
      </p:sp>
      <p:sp>
        <p:nvSpPr>
          <p:cNvPr id="36" name="Title 1">
            <a:extLst>
              <a:ext uri="{FF2B5EF4-FFF2-40B4-BE49-F238E27FC236}">
                <a16:creationId xmlns:a16="http://schemas.microsoft.com/office/drawing/2014/main" id="{C15FB32E-10C6-7F26-66F2-B44BB84D335F}"/>
              </a:ext>
            </a:extLst>
          </p:cNvPr>
          <p:cNvSpPr txBox="1">
            <a:spLocks/>
          </p:cNvSpPr>
          <p:nvPr/>
        </p:nvSpPr>
        <p:spPr>
          <a:xfrm flipH="1">
            <a:off x="10078498"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PQ</a:t>
            </a:r>
          </a:p>
        </p:txBody>
      </p:sp>
      <p:sp>
        <p:nvSpPr>
          <p:cNvPr id="39" name="Title 1">
            <a:extLst>
              <a:ext uri="{FF2B5EF4-FFF2-40B4-BE49-F238E27FC236}">
                <a16:creationId xmlns:a16="http://schemas.microsoft.com/office/drawing/2014/main" id="{F7212C2B-F6C2-55CF-F02F-AF6A1F5CF937}"/>
              </a:ext>
            </a:extLst>
          </p:cNvPr>
          <p:cNvSpPr txBox="1">
            <a:spLocks/>
          </p:cNvSpPr>
          <p:nvPr/>
        </p:nvSpPr>
        <p:spPr>
          <a:xfrm flipH="1">
            <a:off x="9339227" y="5264131"/>
            <a:ext cx="404266"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FAT</a:t>
            </a:r>
          </a:p>
        </p:txBody>
      </p:sp>
      <p:grpSp>
        <p:nvGrpSpPr>
          <p:cNvPr id="5" name="Groep 4">
            <a:extLst>
              <a:ext uri="{FF2B5EF4-FFF2-40B4-BE49-F238E27FC236}">
                <a16:creationId xmlns:a16="http://schemas.microsoft.com/office/drawing/2014/main" id="{220C7812-0A70-26DA-69EF-9686554970BF}"/>
              </a:ext>
            </a:extLst>
          </p:cNvPr>
          <p:cNvGrpSpPr/>
          <p:nvPr/>
        </p:nvGrpSpPr>
        <p:grpSpPr>
          <a:xfrm>
            <a:off x="5442553" y="2119776"/>
            <a:ext cx="7523584" cy="4211416"/>
            <a:chOff x="5442553" y="2119776"/>
            <a:chExt cx="7523584" cy="4211416"/>
          </a:xfrm>
        </p:grpSpPr>
        <p:sp>
          <p:nvSpPr>
            <p:cNvPr id="14" name="Title 1">
              <a:extLst>
                <a:ext uri="{FF2B5EF4-FFF2-40B4-BE49-F238E27FC236}">
                  <a16:creationId xmlns:a16="http://schemas.microsoft.com/office/drawing/2014/main" id="{350DEF08-0539-D996-1117-9122CF4ED12E}"/>
                </a:ext>
              </a:extLst>
            </p:cNvPr>
            <p:cNvSpPr txBox="1">
              <a:spLocks/>
            </p:cNvSpPr>
            <p:nvPr/>
          </p:nvSpPr>
          <p:spPr>
            <a:xfrm>
              <a:off x="7686520" y="2119776"/>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1400" b="0" i="0" u="none" baseline="0"/>
                <a:t>Design &amp; Construction</a:t>
              </a:r>
            </a:p>
          </p:txBody>
        </p:sp>
        <p:sp>
          <p:nvSpPr>
            <p:cNvPr id="17" name="Title 1">
              <a:extLst>
                <a:ext uri="{FF2B5EF4-FFF2-40B4-BE49-F238E27FC236}">
                  <a16:creationId xmlns:a16="http://schemas.microsoft.com/office/drawing/2014/main" id="{F110B96A-1A4E-D661-8348-FB1DE4A9B0FE}"/>
                </a:ext>
              </a:extLst>
            </p:cNvPr>
            <p:cNvSpPr txBox="1">
              <a:spLocks/>
            </p:cNvSpPr>
            <p:nvPr/>
          </p:nvSpPr>
          <p:spPr>
            <a:xfrm>
              <a:off x="9418924" y="2120951"/>
              <a:ext cx="154849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1400" b="0" i="0" u="none" baseline="0"/>
                <a:t>Testing &amp; Validation</a:t>
              </a:r>
              <a:endParaRPr lang="en-gb" sz="1400" dirty="0"/>
            </a:p>
          </p:txBody>
        </p:sp>
        <p:sp>
          <p:nvSpPr>
            <p:cNvPr id="21" name="Vrije vorm: vorm 20">
              <a:extLst>
                <a:ext uri="{FF2B5EF4-FFF2-40B4-BE49-F238E27FC236}">
                  <a16:creationId xmlns:a16="http://schemas.microsoft.com/office/drawing/2014/main" id="{04A702FB-4078-0D41-864C-25758C06539E}"/>
                </a:ext>
              </a:extLst>
            </p:cNvPr>
            <p:cNvSpPr/>
            <p:nvPr/>
          </p:nvSpPr>
          <p:spPr>
            <a:xfrm flipV="1">
              <a:off x="10823466" y="2445236"/>
              <a:ext cx="2142671" cy="3861385"/>
            </a:xfrm>
            <a:custGeom>
              <a:avLst/>
              <a:gdLst>
                <a:gd name="connsiteX0" fmla="*/ 221820 w 332483"/>
                <a:gd name="connsiteY0" fmla="*/ 370791 h 595176"/>
                <a:gd name="connsiteX1" fmla="*/ 221820 w 332483"/>
                <a:gd name="connsiteY1" fmla="*/ 419889 h 595176"/>
                <a:gd name="connsiteX2" fmla="*/ 163910 w 332483"/>
                <a:gd name="connsiteY2" fmla="*/ 495049 h 595176"/>
                <a:gd name="connsiteX3" fmla="*/ 111092 w 332483"/>
                <a:gd name="connsiteY3" fmla="*/ 393841 h 595176"/>
                <a:gd name="connsiteX4" fmla="*/ 111092 w 332483"/>
                <a:gd name="connsiteY4" fmla="*/ 370791 h 595176"/>
                <a:gd name="connsiteX5" fmla="*/ 378 w 332483"/>
                <a:gd name="connsiteY5" fmla="*/ 385806 h 595176"/>
                <a:gd name="connsiteX6" fmla="*/ 162203 w 332483"/>
                <a:gd name="connsiteY6" fmla="*/ 595231 h 595176"/>
                <a:gd name="connsiteX7" fmla="*/ 332548 w 332483"/>
                <a:gd name="connsiteY7" fmla="*/ 346741 h 595176"/>
                <a:gd name="connsiteX8" fmla="*/ 332548 w 332483"/>
                <a:gd name="connsiteY8" fmla="*/ 270581 h 595176"/>
                <a:gd name="connsiteX9" fmla="*/ 111092 w 332483"/>
                <a:gd name="connsiteY9" fmla="*/ 270581 h 595176"/>
                <a:gd name="connsiteX10" fmla="*/ 111092 w 332483"/>
                <a:gd name="connsiteY10" fmla="*/ 188427 h 595176"/>
                <a:gd name="connsiteX11" fmla="*/ 169003 w 332483"/>
                <a:gd name="connsiteY11" fmla="*/ 100236 h 595176"/>
                <a:gd name="connsiteX12" fmla="*/ 220113 w 332483"/>
                <a:gd name="connsiteY12" fmla="*/ 206454 h 595176"/>
                <a:gd name="connsiteX13" fmla="*/ 330841 w 332483"/>
                <a:gd name="connsiteY13" fmla="*/ 206454 h 595176"/>
                <a:gd name="connsiteX14" fmla="*/ 177537 w 332483"/>
                <a:gd name="connsiteY14" fmla="*/ 55 h 595176"/>
                <a:gd name="connsiteX15" fmla="*/ 378 w 332483"/>
                <a:gd name="connsiteY15" fmla="*/ 237512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506 w 332483"/>
                <a:gd name="connsiteY14" fmla="*/ 198624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0769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2996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0048 w 332483"/>
                <a:gd name="connsiteY13" fmla="*/ 20639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1940 w 332483"/>
                <a:gd name="connsiteY13" fmla="*/ 200769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4373 w 332483"/>
                <a:gd name="connsiteY13" fmla="*/ 201841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100181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70019 w 332483"/>
                <a:gd name="connsiteY12" fmla="*/ 92943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11027 w 332483"/>
                <a:gd name="connsiteY10" fmla="*/ 27052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431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1024 w 332483"/>
                <a:gd name="connsiteY10" fmla="*/ 274548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2105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457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53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890 w 332483"/>
                <a:gd name="connsiteY10" fmla="*/ 275085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3998 w 332483"/>
                <a:gd name="connsiteY10" fmla="*/ 27267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4268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349 w 332483"/>
                <a:gd name="connsiteY10" fmla="*/ 273476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3744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619 w 332483"/>
                <a:gd name="connsiteY10" fmla="*/ 274012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5078 w 332483"/>
                <a:gd name="connsiteY10" fmla="*/ 274280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11027 w 332483"/>
                <a:gd name="connsiteY11" fmla="*/ 18837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242 w 332483"/>
                <a:gd name="connsiteY11" fmla="*/ 186227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4268 w 332483"/>
                <a:gd name="connsiteY11" fmla="*/ 186495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6701 w 332483"/>
                <a:gd name="connsiteY11" fmla="*/ 184350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6700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2483"/>
                <a:gd name="connsiteY0" fmla="*/ 370736 h 595176"/>
                <a:gd name="connsiteX1" fmla="*/ 221755 w 332483"/>
                <a:gd name="connsiteY1" fmla="*/ 419834 h 595176"/>
                <a:gd name="connsiteX2" fmla="*/ 163845 w 332483"/>
                <a:gd name="connsiteY2" fmla="*/ 494994 h 595176"/>
                <a:gd name="connsiteX3" fmla="*/ 111027 w 332483"/>
                <a:gd name="connsiteY3" fmla="*/ 393786 h 595176"/>
                <a:gd name="connsiteX4" fmla="*/ 111027 w 332483"/>
                <a:gd name="connsiteY4" fmla="*/ 370736 h 595176"/>
                <a:gd name="connsiteX5" fmla="*/ 221755 w 332483"/>
                <a:gd name="connsiteY5" fmla="*/ 370736 h 595176"/>
                <a:gd name="connsiteX6" fmla="*/ 313 w 332483"/>
                <a:gd name="connsiteY6" fmla="*/ 385751 h 595176"/>
                <a:gd name="connsiteX7" fmla="*/ 162138 w 332483"/>
                <a:gd name="connsiteY7" fmla="*/ 595176 h 595176"/>
                <a:gd name="connsiteX8" fmla="*/ 332483 w 332483"/>
                <a:gd name="connsiteY8" fmla="*/ 346686 h 595176"/>
                <a:gd name="connsiteX9" fmla="*/ 332483 w 332483"/>
                <a:gd name="connsiteY9" fmla="*/ 270526 h 595176"/>
                <a:gd name="connsiteX10" fmla="*/ 107241 w 332483"/>
                <a:gd name="connsiteY10" fmla="*/ 272939 h 595176"/>
                <a:gd name="connsiteX11" fmla="*/ 107512 w 332483"/>
                <a:gd name="connsiteY11" fmla="*/ 184082 h 595176"/>
                <a:gd name="connsiteX12" fmla="*/ 168938 w 332483"/>
                <a:gd name="connsiteY12" fmla="*/ 94820 h 595176"/>
                <a:gd name="connsiteX13" fmla="*/ 223832 w 332483"/>
                <a:gd name="connsiteY13" fmla="*/ 202377 h 595176"/>
                <a:gd name="connsiteX14" fmla="*/ 330235 w 332483"/>
                <a:gd name="connsiteY14" fmla="*/ 202378 h 595176"/>
                <a:gd name="connsiteX15" fmla="*/ 177472 w 332483"/>
                <a:gd name="connsiteY15" fmla="*/ 0 h 595176"/>
                <a:gd name="connsiteX16" fmla="*/ 313 w 332483"/>
                <a:gd name="connsiteY16" fmla="*/ 237457 h 595176"/>
                <a:gd name="connsiteX17" fmla="*/ 313 w 332483"/>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4548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2534"/>
                <a:gd name="connsiteY0" fmla="*/ 370736 h 595176"/>
                <a:gd name="connsiteX1" fmla="*/ 221755 w 332534"/>
                <a:gd name="connsiteY1" fmla="*/ 419834 h 595176"/>
                <a:gd name="connsiteX2" fmla="*/ 163845 w 332534"/>
                <a:gd name="connsiteY2" fmla="*/ 494994 h 595176"/>
                <a:gd name="connsiteX3" fmla="*/ 111027 w 332534"/>
                <a:gd name="connsiteY3" fmla="*/ 393786 h 595176"/>
                <a:gd name="connsiteX4" fmla="*/ 111027 w 332534"/>
                <a:gd name="connsiteY4" fmla="*/ 370736 h 595176"/>
                <a:gd name="connsiteX5" fmla="*/ 221755 w 332534"/>
                <a:gd name="connsiteY5" fmla="*/ 370736 h 595176"/>
                <a:gd name="connsiteX6" fmla="*/ 313 w 332534"/>
                <a:gd name="connsiteY6" fmla="*/ 385751 h 595176"/>
                <a:gd name="connsiteX7" fmla="*/ 162138 w 332534"/>
                <a:gd name="connsiteY7" fmla="*/ 595176 h 595176"/>
                <a:gd name="connsiteX8" fmla="*/ 332483 w 332534"/>
                <a:gd name="connsiteY8" fmla="*/ 346686 h 595176"/>
                <a:gd name="connsiteX9" fmla="*/ 332483 w 332534"/>
                <a:gd name="connsiteY9" fmla="*/ 273208 h 595176"/>
                <a:gd name="connsiteX10" fmla="*/ 107241 w 332534"/>
                <a:gd name="connsiteY10" fmla="*/ 272939 h 595176"/>
                <a:gd name="connsiteX11" fmla="*/ 107512 w 332534"/>
                <a:gd name="connsiteY11" fmla="*/ 184082 h 595176"/>
                <a:gd name="connsiteX12" fmla="*/ 168938 w 332534"/>
                <a:gd name="connsiteY12" fmla="*/ 94820 h 595176"/>
                <a:gd name="connsiteX13" fmla="*/ 223832 w 332534"/>
                <a:gd name="connsiteY13" fmla="*/ 202377 h 595176"/>
                <a:gd name="connsiteX14" fmla="*/ 330235 w 332534"/>
                <a:gd name="connsiteY14" fmla="*/ 202378 h 595176"/>
                <a:gd name="connsiteX15" fmla="*/ 177472 w 332534"/>
                <a:gd name="connsiteY15" fmla="*/ 0 h 595176"/>
                <a:gd name="connsiteX16" fmla="*/ 313 w 332534"/>
                <a:gd name="connsiteY16" fmla="*/ 237457 h 595176"/>
                <a:gd name="connsiteX17" fmla="*/ 313 w 33253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2 w 333024"/>
                <a:gd name="connsiteY11" fmla="*/ 18408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1294 w 333024"/>
                <a:gd name="connsiteY11" fmla="*/ 182741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81132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241 w 333024"/>
                <a:gd name="connsiteY11" fmla="*/ 177915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7511 w 333024"/>
                <a:gd name="connsiteY11" fmla="*/ 187298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5689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11027 w 333024"/>
                <a:gd name="connsiteY4" fmla="*/ 370736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845 w 333024"/>
                <a:gd name="connsiteY2" fmla="*/ 494994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575 w 333024"/>
                <a:gd name="connsiteY2" fmla="*/ 498747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501160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819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1755 w 333024"/>
                <a:gd name="connsiteY1" fmla="*/ 419834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3107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351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784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8243 w 333024"/>
                <a:gd name="connsiteY1" fmla="*/ 419030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7162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11027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7512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393786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5891 w 333024"/>
                <a:gd name="connsiteY4" fmla="*/ 362961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8054 w 333024"/>
                <a:gd name="connsiteY4" fmla="*/ 368859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1755 w 333024"/>
                <a:gd name="connsiteY0" fmla="*/ 370736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1755 w 333024"/>
                <a:gd name="connsiteY5" fmla="*/ 370736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5810 w 333024"/>
                <a:gd name="connsiteY0" fmla="*/ 36805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5810 w 333024"/>
                <a:gd name="connsiteY5" fmla="*/ 36805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432 w 333024"/>
                <a:gd name="connsiteY0" fmla="*/ 367519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432 w 333024"/>
                <a:gd name="connsiteY5" fmla="*/ 367519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7162 w 333024"/>
                <a:gd name="connsiteY0" fmla="*/ 365374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7162 w 333024"/>
                <a:gd name="connsiteY5" fmla="*/ 365374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892 w 333024"/>
                <a:gd name="connsiteY0" fmla="*/ 366715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892 w 333024"/>
                <a:gd name="connsiteY5" fmla="*/ 366715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621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1956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350 w 333024"/>
                <a:gd name="connsiteY1" fmla="*/ 435116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162 w 333024"/>
                <a:gd name="connsiteY4" fmla="*/ 366714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6971 w 333024"/>
                <a:gd name="connsiteY3" fmla="*/ 421668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593 w 333024"/>
                <a:gd name="connsiteY3" fmla="*/ 43212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323 w 333024"/>
                <a:gd name="connsiteY3" fmla="*/ 432392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78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7512 w 333024"/>
                <a:gd name="connsiteY3" fmla="*/ 432660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 name="connsiteX0" fmla="*/ 226081 w 333024"/>
                <a:gd name="connsiteY0" fmla="*/ 367787 h 595176"/>
                <a:gd name="connsiteX1" fmla="*/ 226080 w 333024"/>
                <a:gd name="connsiteY1" fmla="*/ 433239 h 595176"/>
                <a:gd name="connsiteX2" fmla="*/ 163034 w 333024"/>
                <a:gd name="connsiteY2" fmla="*/ 499283 h 595176"/>
                <a:gd name="connsiteX3" fmla="*/ 108053 w 333024"/>
                <a:gd name="connsiteY3" fmla="*/ 433464 h 595176"/>
                <a:gd name="connsiteX4" fmla="*/ 106973 w 333024"/>
                <a:gd name="connsiteY4" fmla="*/ 367518 h 595176"/>
                <a:gd name="connsiteX5" fmla="*/ 226081 w 333024"/>
                <a:gd name="connsiteY5" fmla="*/ 367787 h 595176"/>
                <a:gd name="connsiteX6" fmla="*/ 313 w 333024"/>
                <a:gd name="connsiteY6" fmla="*/ 385751 h 595176"/>
                <a:gd name="connsiteX7" fmla="*/ 162138 w 333024"/>
                <a:gd name="connsiteY7" fmla="*/ 595176 h 595176"/>
                <a:gd name="connsiteX8" fmla="*/ 332483 w 333024"/>
                <a:gd name="connsiteY8" fmla="*/ 346686 h 595176"/>
                <a:gd name="connsiteX9" fmla="*/ 333024 w 333024"/>
                <a:gd name="connsiteY9" fmla="*/ 272404 h 595176"/>
                <a:gd name="connsiteX10" fmla="*/ 107241 w 333024"/>
                <a:gd name="connsiteY10" fmla="*/ 272939 h 595176"/>
                <a:gd name="connsiteX11" fmla="*/ 106970 w 333024"/>
                <a:gd name="connsiteY11" fmla="*/ 187834 h 595176"/>
                <a:gd name="connsiteX12" fmla="*/ 168938 w 333024"/>
                <a:gd name="connsiteY12" fmla="*/ 94820 h 595176"/>
                <a:gd name="connsiteX13" fmla="*/ 223832 w 333024"/>
                <a:gd name="connsiteY13" fmla="*/ 202377 h 595176"/>
                <a:gd name="connsiteX14" fmla="*/ 330235 w 333024"/>
                <a:gd name="connsiteY14" fmla="*/ 202378 h 595176"/>
                <a:gd name="connsiteX15" fmla="*/ 177472 w 333024"/>
                <a:gd name="connsiteY15" fmla="*/ 0 h 595176"/>
                <a:gd name="connsiteX16" fmla="*/ 313 w 333024"/>
                <a:gd name="connsiteY16" fmla="*/ 237457 h 595176"/>
                <a:gd name="connsiteX17" fmla="*/ 313 w 333024"/>
                <a:gd name="connsiteY17" fmla="*/ 385751 h 5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024" h="595176">
                  <a:moveTo>
                    <a:pt x="226081" y="367787"/>
                  </a:moveTo>
                  <a:cubicBezTo>
                    <a:pt x="226532" y="383885"/>
                    <a:pt x="225629" y="417141"/>
                    <a:pt x="226080" y="433239"/>
                  </a:cubicBezTo>
                  <a:cubicBezTo>
                    <a:pt x="223868" y="498389"/>
                    <a:pt x="182705" y="499246"/>
                    <a:pt x="163034" y="499283"/>
                  </a:cubicBezTo>
                  <a:cubicBezTo>
                    <a:pt x="143363" y="499320"/>
                    <a:pt x="107783" y="490727"/>
                    <a:pt x="108053" y="433464"/>
                  </a:cubicBezTo>
                  <a:cubicBezTo>
                    <a:pt x="107513" y="423189"/>
                    <a:pt x="107513" y="377793"/>
                    <a:pt x="106973" y="367518"/>
                  </a:cubicBezTo>
                  <a:lnTo>
                    <a:pt x="226081" y="367787"/>
                  </a:lnTo>
                  <a:close/>
                  <a:moveTo>
                    <a:pt x="313" y="385751"/>
                  </a:moveTo>
                  <a:cubicBezTo>
                    <a:pt x="-4808" y="519044"/>
                    <a:pt x="53116" y="595176"/>
                    <a:pt x="162138" y="595176"/>
                  </a:cubicBezTo>
                  <a:cubicBezTo>
                    <a:pt x="316302" y="595176"/>
                    <a:pt x="332483" y="501003"/>
                    <a:pt x="332483" y="346686"/>
                  </a:cubicBezTo>
                  <a:cubicBezTo>
                    <a:pt x="332663" y="322640"/>
                    <a:pt x="332844" y="296450"/>
                    <a:pt x="333024" y="272404"/>
                  </a:cubicBezTo>
                  <a:lnTo>
                    <a:pt x="107241" y="272939"/>
                  </a:lnTo>
                  <a:cubicBezTo>
                    <a:pt x="107422" y="244035"/>
                    <a:pt x="106789" y="216738"/>
                    <a:pt x="106970" y="187834"/>
                  </a:cubicBezTo>
                  <a:cubicBezTo>
                    <a:pt x="109181" y="108861"/>
                    <a:pt x="133103" y="94465"/>
                    <a:pt x="168938" y="94820"/>
                  </a:cubicBezTo>
                  <a:cubicBezTo>
                    <a:pt x="189092" y="97319"/>
                    <a:pt x="226890" y="93157"/>
                    <a:pt x="223832" y="202377"/>
                  </a:cubicBezTo>
                  <a:lnTo>
                    <a:pt x="330235" y="202378"/>
                  </a:lnTo>
                  <a:cubicBezTo>
                    <a:pt x="334496" y="76135"/>
                    <a:pt x="290740" y="0"/>
                    <a:pt x="177472" y="0"/>
                  </a:cubicBezTo>
                  <a:cubicBezTo>
                    <a:pt x="49716" y="0"/>
                    <a:pt x="-2241" y="71121"/>
                    <a:pt x="313" y="237457"/>
                  </a:cubicBezTo>
                  <a:lnTo>
                    <a:pt x="313" y="385751"/>
                  </a:lnTo>
                  <a:close/>
                </a:path>
              </a:pathLst>
            </a:custGeom>
            <a:noFill/>
            <a:ln w="57150" cap="flat">
              <a:solidFill>
                <a:srgbClr val="EAE9E9"/>
              </a:solidFill>
              <a:prstDash val="solid"/>
              <a:miter/>
            </a:ln>
          </p:spPr>
          <p:txBody>
            <a:bodyPr rtlCol="0" anchor="ctr"/>
            <a:lstStyle/>
            <a:p>
              <a:endParaRPr lang="en-gb" sz="2115" dirty="0"/>
            </a:p>
          </p:txBody>
        </p:sp>
        <p:sp>
          <p:nvSpPr>
            <p:cNvPr id="22" name="Vrije vorm: vorm 21">
              <a:extLst>
                <a:ext uri="{FF2B5EF4-FFF2-40B4-BE49-F238E27FC236}">
                  <a16:creationId xmlns:a16="http://schemas.microsoft.com/office/drawing/2014/main" id="{A8BC2012-6082-EE25-92B1-15583C7BCFB0}"/>
                </a:ext>
              </a:extLst>
            </p:cNvPr>
            <p:cNvSpPr/>
            <p:nvPr/>
          </p:nvSpPr>
          <p:spPr>
            <a:xfrm flipV="1">
              <a:off x="8855803" y="2551139"/>
              <a:ext cx="868867" cy="3118618"/>
            </a:xfrm>
            <a:custGeom>
              <a:avLst/>
              <a:gdLst>
                <a:gd name="connsiteX0" fmla="*/ 6 w 361132"/>
                <a:gd name="connsiteY0" fmla="*/ 565201 h 565131"/>
                <a:gd name="connsiteX1" fmla="*/ 119255 w 361132"/>
                <a:gd name="connsiteY1" fmla="*/ 565201 h 565131"/>
                <a:gd name="connsiteX2" fmla="*/ 181737 w 361132"/>
                <a:gd name="connsiteY2" fmla="*/ 110544 h 565131"/>
                <a:gd name="connsiteX3" fmla="*/ 246150 w 361132"/>
                <a:gd name="connsiteY3" fmla="*/ 565201 h 565131"/>
                <a:gd name="connsiteX4" fmla="*/ 361139 w 361132"/>
                <a:gd name="connsiteY4" fmla="*/ 565201 h 565131"/>
                <a:gd name="connsiteX5" fmla="*/ 250411 w 361132"/>
                <a:gd name="connsiteY5" fmla="*/ 70 h 565131"/>
                <a:gd name="connsiteX6" fmla="*/ 112427 w 361132"/>
                <a:gd name="connsiteY6" fmla="*/ 70 h 565131"/>
                <a:gd name="connsiteX0" fmla="*/ 0 w 361133"/>
                <a:gd name="connsiteY0" fmla="*/ 565131 h 565131"/>
                <a:gd name="connsiteX1" fmla="*/ 119249 w 361133"/>
                <a:gd name="connsiteY1" fmla="*/ 565131 h 565131"/>
                <a:gd name="connsiteX2" fmla="*/ 181731 w 361133"/>
                <a:gd name="connsiteY2" fmla="*/ 110474 h 565131"/>
                <a:gd name="connsiteX3" fmla="*/ 248004 w 361133"/>
                <a:gd name="connsiteY3" fmla="*/ 560614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9864 w 361133"/>
                <a:gd name="connsiteY3" fmla="*/ 556362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61133"/>
                <a:gd name="connsiteY0" fmla="*/ 565131 h 565131"/>
                <a:gd name="connsiteX1" fmla="*/ 119249 w 361133"/>
                <a:gd name="connsiteY1" fmla="*/ 565131 h 565131"/>
                <a:gd name="connsiteX2" fmla="*/ 181731 w 361133"/>
                <a:gd name="connsiteY2" fmla="*/ 110474 h 565131"/>
                <a:gd name="connsiteX3" fmla="*/ 248801 w 361133"/>
                <a:gd name="connsiteY3" fmla="*/ 557956 h 565131"/>
                <a:gd name="connsiteX4" fmla="*/ 361133 w 361133"/>
                <a:gd name="connsiteY4" fmla="*/ 565131 h 565131"/>
                <a:gd name="connsiteX5" fmla="*/ 250405 w 361133"/>
                <a:gd name="connsiteY5" fmla="*/ 0 h 565131"/>
                <a:gd name="connsiteX6" fmla="*/ 112421 w 361133"/>
                <a:gd name="connsiteY6" fmla="*/ 0 h 565131"/>
                <a:gd name="connsiteX7" fmla="*/ 0 w 361133"/>
                <a:gd name="connsiteY7" fmla="*/ 565131 h 565131"/>
                <a:gd name="connsiteX0" fmla="*/ 0 w 355818"/>
                <a:gd name="connsiteY0" fmla="*/ 565131 h 565131"/>
                <a:gd name="connsiteX1" fmla="*/ 119249 w 355818"/>
                <a:gd name="connsiteY1" fmla="*/ 565131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5818"/>
                <a:gd name="connsiteY0" fmla="*/ 565131 h 565131"/>
                <a:gd name="connsiteX1" fmla="*/ 115263 w 355818"/>
                <a:gd name="connsiteY1" fmla="*/ 560614 h 565131"/>
                <a:gd name="connsiteX2" fmla="*/ 181731 w 355818"/>
                <a:gd name="connsiteY2" fmla="*/ 110474 h 565131"/>
                <a:gd name="connsiteX3" fmla="*/ 248801 w 355818"/>
                <a:gd name="connsiteY3" fmla="*/ 557956 h 565131"/>
                <a:gd name="connsiteX4" fmla="*/ 355818 w 355818"/>
                <a:gd name="connsiteY4" fmla="*/ 558222 h 565131"/>
                <a:gd name="connsiteX5" fmla="*/ 250405 w 355818"/>
                <a:gd name="connsiteY5" fmla="*/ 0 h 565131"/>
                <a:gd name="connsiteX6" fmla="*/ 112421 w 355818"/>
                <a:gd name="connsiteY6" fmla="*/ 0 h 565131"/>
                <a:gd name="connsiteX7" fmla="*/ 0 w 355818"/>
                <a:gd name="connsiteY7" fmla="*/ 565131 h 565131"/>
                <a:gd name="connsiteX0" fmla="*/ 0 w 353426"/>
                <a:gd name="connsiteY0" fmla="*/ 556096 h 560614"/>
                <a:gd name="connsiteX1" fmla="*/ 112871 w 353426"/>
                <a:gd name="connsiteY1" fmla="*/ 560614 h 560614"/>
                <a:gd name="connsiteX2" fmla="*/ 179339 w 353426"/>
                <a:gd name="connsiteY2" fmla="*/ 110474 h 560614"/>
                <a:gd name="connsiteX3" fmla="*/ 246409 w 353426"/>
                <a:gd name="connsiteY3" fmla="*/ 557956 h 560614"/>
                <a:gd name="connsiteX4" fmla="*/ 353426 w 353426"/>
                <a:gd name="connsiteY4" fmla="*/ 558222 h 560614"/>
                <a:gd name="connsiteX5" fmla="*/ 248013 w 353426"/>
                <a:gd name="connsiteY5" fmla="*/ 0 h 560614"/>
                <a:gd name="connsiteX6" fmla="*/ 110029 w 353426"/>
                <a:gd name="connsiteY6" fmla="*/ 0 h 560614"/>
                <a:gd name="connsiteX7" fmla="*/ 0 w 353426"/>
                <a:gd name="connsiteY7" fmla="*/ 556096 h 560614"/>
                <a:gd name="connsiteX0" fmla="*/ 0 w 350769"/>
                <a:gd name="connsiteY0" fmla="*/ 558753 h 560614"/>
                <a:gd name="connsiteX1" fmla="*/ 110214 w 350769"/>
                <a:gd name="connsiteY1" fmla="*/ 560614 h 560614"/>
                <a:gd name="connsiteX2" fmla="*/ 176682 w 350769"/>
                <a:gd name="connsiteY2" fmla="*/ 110474 h 560614"/>
                <a:gd name="connsiteX3" fmla="*/ 243752 w 350769"/>
                <a:gd name="connsiteY3" fmla="*/ 557956 h 560614"/>
                <a:gd name="connsiteX4" fmla="*/ 350769 w 350769"/>
                <a:gd name="connsiteY4" fmla="*/ 558222 h 560614"/>
                <a:gd name="connsiteX5" fmla="*/ 245356 w 350769"/>
                <a:gd name="connsiteY5" fmla="*/ 0 h 560614"/>
                <a:gd name="connsiteX6" fmla="*/ 107372 w 350769"/>
                <a:gd name="connsiteY6" fmla="*/ 0 h 560614"/>
                <a:gd name="connsiteX7" fmla="*/ 0 w 350769"/>
                <a:gd name="connsiteY7" fmla="*/ 558753 h 560614"/>
                <a:gd name="connsiteX0" fmla="*/ 0 w 351566"/>
                <a:gd name="connsiteY0" fmla="*/ 559816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59816 h 560614"/>
                <a:gd name="connsiteX0" fmla="*/ 0 w 351832"/>
                <a:gd name="connsiteY0" fmla="*/ 559816 h 560614"/>
                <a:gd name="connsiteX1" fmla="*/ 111277 w 351832"/>
                <a:gd name="connsiteY1" fmla="*/ 560614 h 560614"/>
                <a:gd name="connsiteX2" fmla="*/ 177745 w 351832"/>
                <a:gd name="connsiteY2" fmla="*/ 110474 h 560614"/>
                <a:gd name="connsiteX3" fmla="*/ 244815 w 351832"/>
                <a:gd name="connsiteY3" fmla="*/ 557956 h 560614"/>
                <a:gd name="connsiteX4" fmla="*/ 351832 w 351832"/>
                <a:gd name="connsiteY4" fmla="*/ 558222 h 560614"/>
                <a:gd name="connsiteX5" fmla="*/ 246419 w 351832"/>
                <a:gd name="connsiteY5" fmla="*/ 0 h 560614"/>
                <a:gd name="connsiteX6" fmla="*/ 108435 w 351832"/>
                <a:gd name="connsiteY6" fmla="*/ 0 h 560614"/>
                <a:gd name="connsiteX7" fmla="*/ 0 w 351832"/>
                <a:gd name="connsiteY7" fmla="*/ 559816 h 560614"/>
                <a:gd name="connsiteX0" fmla="*/ 0 w 352098"/>
                <a:gd name="connsiteY0" fmla="*/ 559550 h 560614"/>
                <a:gd name="connsiteX1" fmla="*/ 111543 w 352098"/>
                <a:gd name="connsiteY1" fmla="*/ 560614 h 560614"/>
                <a:gd name="connsiteX2" fmla="*/ 178011 w 352098"/>
                <a:gd name="connsiteY2" fmla="*/ 110474 h 560614"/>
                <a:gd name="connsiteX3" fmla="*/ 245081 w 352098"/>
                <a:gd name="connsiteY3" fmla="*/ 557956 h 560614"/>
                <a:gd name="connsiteX4" fmla="*/ 352098 w 352098"/>
                <a:gd name="connsiteY4" fmla="*/ 558222 h 560614"/>
                <a:gd name="connsiteX5" fmla="*/ 246685 w 352098"/>
                <a:gd name="connsiteY5" fmla="*/ 0 h 560614"/>
                <a:gd name="connsiteX6" fmla="*/ 108701 w 352098"/>
                <a:gd name="connsiteY6" fmla="*/ 0 h 560614"/>
                <a:gd name="connsiteX7" fmla="*/ 0 w 352098"/>
                <a:gd name="connsiteY7" fmla="*/ 559550 h 560614"/>
                <a:gd name="connsiteX0" fmla="*/ 0 w 351566"/>
                <a:gd name="connsiteY0" fmla="*/ 560347 h 560614"/>
                <a:gd name="connsiteX1" fmla="*/ 111011 w 351566"/>
                <a:gd name="connsiteY1" fmla="*/ 560614 h 560614"/>
                <a:gd name="connsiteX2" fmla="*/ 177479 w 351566"/>
                <a:gd name="connsiteY2" fmla="*/ 110474 h 560614"/>
                <a:gd name="connsiteX3" fmla="*/ 244549 w 351566"/>
                <a:gd name="connsiteY3" fmla="*/ 557956 h 560614"/>
                <a:gd name="connsiteX4" fmla="*/ 351566 w 351566"/>
                <a:gd name="connsiteY4" fmla="*/ 558222 h 560614"/>
                <a:gd name="connsiteX5" fmla="*/ 246153 w 351566"/>
                <a:gd name="connsiteY5" fmla="*/ 0 h 560614"/>
                <a:gd name="connsiteX6" fmla="*/ 108169 w 351566"/>
                <a:gd name="connsiteY6" fmla="*/ 0 h 560614"/>
                <a:gd name="connsiteX7" fmla="*/ 0 w 351566"/>
                <a:gd name="connsiteY7" fmla="*/ 560347 h 560614"/>
                <a:gd name="connsiteX0" fmla="*/ 0 w 352097"/>
                <a:gd name="connsiteY0" fmla="*/ 560081 h 560614"/>
                <a:gd name="connsiteX1" fmla="*/ 111542 w 352097"/>
                <a:gd name="connsiteY1" fmla="*/ 560614 h 560614"/>
                <a:gd name="connsiteX2" fmla="*/ 178010 w 352097"/>
                <a:gd name="connsiteY2" fmla="*/ 110474 h 560614"/>
                <a:gd name="connsiteX3" fmla="*/ 245080 w 352097"/>
                <a:gd name="connsiteY3" fmla="*/ 557956 h 560614"/>
                <a:gd name="connsiteX4" fmla="*/ 352097 w 352097"/>
                <a:gd name="connsiteY4" fmla="*/ 558222 h 560614"/>
                <a:gd name="connsiteX5" fmla="*/ 246684 w 352097"/>
                <a:gd name="connsiteY5" fmla="*/ 0 h 560614"/>
                <a:gd name="connsiteX6" fmla="*/ 108700 w 352097"/>
                <a:gd name="connsiteY6" fmla="*/ 0 h 560614"/>
                <a:gd name="connsiteX7" fmla="*/ 0 w 352097"/>
                <a:gd name="connsiteY7" fmla="*/ 560081 h 560614"/>
                <a:gd name="connsiteX0" fmla="*/ 0 w 352097"/>
                <a:gd name="connsiteY0" fmla="*/ 560081 h 560081"/>
                <a:gd name="connsiteX1" fmla="*/ 112871 w 352097"/>
                <a:gd name="connsiteY1" fmla="*/ 559285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110474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6293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542 w 352097"/>
                <a:gd name="connsiteY2" fmla="*/ 6530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2209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7745 w 352097"/>
                <a:gd name="connsiteY2" fmla="*/ 7539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276 w 352097"/>
                <a:gd name="connsiteY2" fmla="*/ 77258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7965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7956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1"/>
                <a:gd name="connsiteX1" fmla="*/ 112605 w 352097"/>
                <a:gd name="connsiteY1" fmla="*/ 559816 h 560081"/>
                <a:gd name="connsiteX2" fmla="*/ 178010 w 352097"/>
                <a:gd name="connsiteY2" fmla="*/ 83370 h 560081"/>
                <a:gd name="connsiteX3" fmla="*/ 245080 w 352097"/>
                <a:gd name="connsiteY3" fmla="*/ 559019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2097"/>
                <a:gd name="connsiteY0" fmla="*/ 560081 h 560082"/>
                <a:gd name="connsiteX1" fmla="*/ 112605 w 352097"/>
                <a:gd name="connsiteY1" fmla="*/ 559816 h 560082"/>
                <a:gd name="connsiteX2" fmla="*/ 178010 w 352097"/>
                <a:gd name="connsiteY2" fmla="*/ 83370 h 560082"/>
                <a:gd name="connsiteX3" fmla="*/ 245080 w 352097"/>
                <a:gd name="connsiteY3" fmla="*/ 560082 h 560082"/>
                <a:gd name="connsiteX4" fmla="*/ 352097 w 352097"/>
                <a:gd name="connsiteY4" fmla="*/ 558222 h 560082"/>
                <a:gd name="connsiteX5" fmla="*/ 246684 w 352097"/>
                <a:gd name="connsiteY5" fmla="*/ 0 h 560082"/>
                <a:gd name="connsiteX6" fmla="*/ 108700 w 352097"/>
                <a:gd name="connsiteY6" fmla="*/ 0 h 560082"/>
                <a:gd name="connsiteX7" fmla="*/ 0 w 352097"/>
                <a:gd name="connsiteY7" fmla="*/ 560081 h 560082"/>
                <a:gd name="connsiteX0" fmla="*/ 0 w 352097"/>
                <a:gd name="connsiteY0" fmla="*/ 560081 h 560081"/>
                <a:gd name="connsiteX1" fmla="*/ 112605 w 352097"/>
                <a:gd name="connsiteY1" fmla="*/ 559816 h 560081"/>
                <a:gd name="connsiteX2" fmla="*/ 178010 w 352097"/>
                <a:gd name="connsiteY2" fmla="*/ 83370 h 560081"/>
                <a:gd name="connsiteX3" fmla="*/ 245346 w 352097"/>
                <a:gd name="connsiteY3" fmla="*/ 559551 h 560081"/>
                <a:gd name="connsiteX4" fmla="*/ 352097 w 352097"/>
                <a:gd name="connsiteY4" fmla="*/ 558222 h 560081"/>
                <a:gd name="connsiteX5" fmla="*/ 246684 w 352097"/>
                <a:gd name="connsiteY5" fmla="*/ 0 h 560081"/>
                <a:gd name="connsiteX6" fmla="*/ 108700 w 352097"/>
                <a:gd name="connsiteY6" fmla="*/ 0 h 560081"/>
                <a:gd name="connsiteX7" fmla="*/ 0 w 352097"/>
                <a:gd name="connsiteY7" fmla="*/ 560081 h 560081"/>
                <a:gd name="connsiteX0" fmla="*/ 0 w 353426"/>
                <a:gd name="connsiteY0" fmla="*/ 560081 h 560082"/>
                <a:gd name="connsiteX1" fmla="*/ 112605 w 353426"/>
                <a:gd name="connsiteY1" fmla="*/ 559816 h 560082"/>
                <a:gd name="connsiteX2" fmla="*/ 178010 w 353426"/>
                <a:gd name="connsiteY2" fmla="*/ 83370 h 560082"/>
                <a:gd name="connsiteX3" fmla="*/ 245346 w 353426"/>
                <a:gd name="connsiteY3" fmla="*/ 559551 h 560082"/>
                <a:gd name="connsiteX4" fmla="*/ 353426 w 353426"/>
                <a:gd name="connsiteY4" fmla="*/ 560082 h 560082"/>
                <a:gd name="connsiteX5" fmla="*/ 246684 w 353426"/>
                <a:gd name="connsiteY5" fmla="*/ 0 h 560082"/>
                <a:gd name="connsiteX6" fmla="*/ 108700 w 353426"/>
                <a:gd name="connsiteY6" fmla="*/ 0 h 560082"/>
                <a:gd name="connsiteX7" fmla="*/ 0 w 353426"/>
                <a:gd name="connsiteY7" fmla="*/ 560081 h 560082"/>
                <a:gd name="connsiteX0" fmla="*/ 0 w 352895"/>
                <a:gd name="connsiteY0" fmla="*/ 560081 h 560081"/>
                <a:gd name="connsiteX1" fmla="*/ 112605 w 352895"/>
                <a:gd name="connsiteY1" fmla="*/ 559816 h 560081"/>
                <a:gd name="connsiteX2" fmla="*/ 178010 w 352895"/>
                <a:gd name="connsiteY2" fmla="*/ 83370 h 560081"/>
                <a:gd name="connsiteX3" fmla="*/ 245346 w 352895"/>
                <a:gd name="connsiteY3" fmla="*/ 559551 h 560081"/>
                <a:gd name="connsiteX4" fmla="*/ 352895 w 352895"/>
                <a:gd name="connsiteY4" fmla="*/ 559019 h 560081"/>
                <a:gd name="connsiteX5" fmla="*/ 246684 w 352895"/>
                <a:gd name="connsiteY5" fmla="*/ 0 h 560081"/>
                <a:gd name="connsiteX6" fmla="*/ 108700 w 352895"/>
                <a:gd name="connsiteY6" fmla="*/ 0 h 560081"/>
                <a:gd name="connsiteX7" fmla="*/ 0 w 352895"/>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285 h 560081"/>
                <a:gd name="connsiteX5" fmla="*/ 246684 w 353426"/>
                <a:gd name="connsiteY5" fmla="*/ 0 h 560081"/>
                <a:gd name="connsiteX6" fmla="*/ 108700 w 353426"/>
                <a:gd name="connsiteY6" fmla="*/ 0 h 560081"/>
                <a:gd name="connsiteX7" fmla="*/ 0 w 353426"/>
                <a:gd name="connsiteY7" fmla="*/ 560081 h 560081"/>
                <a:gd name="connsiteX0" fmla="*/ 0 w 353160"/>
                <a:gd name="connsiteY0" fmla="*/ 560081 h 560348"/>
                <a:gd name="connsiteX1" fmla="*/ 112605 w 353160"/>
                <a:gd name="connsiteY1" fmla="*/ 559816 h 560348"/>
                <a:gd name="connsiteX2" fmla="*/ 178010 w 353160"/>
                <a:gd name="connsiteY2" fmla="*/ 83370 h 560348"/>
                <a:gd name="connsiteX3" fmla="*/ 245346 w 353160"/>
                <a:gd name="connsiteY3" fmla="*/ 559551 h 560348"/>
                <a:gd name="connsiteX4" fmla="*/ 353160 w 353160"/>
                <a:gd name="connsiteY4" fmla="*/ 560348 h 560348"/>
                <a:gd name="connsiteX5" fmla="*/ 246684 w 353160"/>
                <a:gd name="connsiteY5" fmla="*/ 0 h 560348"/>
                <a:gd name="connsiteX6" fmla="*/ 108700 w 353160"/>
                <a:gd name="connsiteY6" fmla="*/ 0 h 560348"/>
                <a:gd name="connsiteX7" fmla="*/ 0 w 353160"/>
                <a:gd name="connsiteY7" fmla="*/ 560081 h 560348"/>
                <a:gd name="connsiteX0" fmla="*/ 0 w 353160"/>
                <a:gd name="connsiteY0" fmla="*/ 560081 h 560081"/>
                <a:gd name="connsiteX1" fmla="*/ 112605 w 353160"/>
                <a:gd name="connsiteY1" fmla="*/ 559816 h 560081"/>
                <a:gd name="connsiteX2" fmla="*/ 178010 w 353160"/>
                <a:gd name="connsiteY2" fmla="*/ 83370 h 560081"/>
                <a:gd name="connsiteX3" fmla="*/ 245346 w 353160"/>
                <a:gd name="connsiteY3" fmla="*/ 559551 h 560081"/>
                <a:gd name="connsiteX4" fmla="*/ 353160 w 353160"/>
                <a:gd name="connsiteY4" fmla="*/ 559816 h 560081"/>
                <a:gd name="connsiteX5" fmla="*/ 246684 w 353160"/>
                <a:gd name="connsiteY5" fmla="*/ 0 h 560081"/>
                <a:gd name="connsiteX6" fmla="*/ 108700 w 353160"/>
                <a:gd name="connsiteY6" fmla="*/ 0 h 560081"/>
                <a:gd name="connsiteX7" fmla="*/ 0 w 353160"/>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6684 w 353426"/>
                <a:gd name="connsiteY5" fmla="*/ 0 h 560081"/>
                <a:gd name="connsiteX6" fmla="*/ 108700 w 353426"/>
                <a:gd name="connsiteY6" fmla="*/ 0 h 560081"/>
                <a:gd name="connsiteX7" fmla="*/ 0 w 353426"/>
                <a:gd name="connsiteY7" fmla="*/ 560081 h 560081"/>
                <a:gd name="connsiteX0" fmla="*/ 0 w 353426"/>
                <a:gd name="connsiteY0" fmla="*/ 560081 h 560081"/>
                <a:gd name="connsiteX1" fmla="*/ 112605 w 353426"/>
                <a:gd name="connsiteY1" fmla="*/ 559816 h 560081"/>
                <a:gd name="connsiteX2" fmla="*/ 178010 w 353426"/>
                <a:gd name="connsiteY2" fmla="*/ 83370 h 560081"/>
                <a:gd name="connsiteX3" fmla="*/ 245346 w 353426"/>
                <a:gd name="connsiteY3" fmla="*/ 559551 h 560081"/>
                <a:gd name="connsiteX4" fmla="*/ 353426 w 353426"/>
                <a:gd name="connsiteY4" fmla="*/ 559816 h 560081"/>
                <a:gd name="connsiteX5" fmla="*/ 243495 w 353426"/>
                <a:gd name="connsiteY5" fmla="*/ 6643 h 560081"/>
                <a:gd name="connsiteX6" fmla="*/ 108700 w 353426"/>
                <a:gd name="connsiteY6" fmla="*/ 0 h 560081"/>
                <a:gd name="connsiteX7" fmla="*/ 0 w 353426"/>
                <a:gd name="connsiteY7" fmla="*/ 560081 h 560081"/>
                <a:gd name="connsiteX0" fmla="*/ 0 w 353426"/>
                <a:gd name="connsiteY0" fmla="*/ 557955 h 557955"/>
                <a:gd name="connsiteX1" fmla="*/ 112605 w 353426"/>
                <a:gd name="connsiteY1" fmla="*/ 557690 h 557955"/>
                <a:gd name="connsiteX2" fmla="*/ 178010 w 353426"/>
                <a:gd name="connsiteY2" fmla="*/ 81244 h 557955"/>
                <a:gd name="connsiteX3" fmla="*/ 245346 w 353426"/>
                <a:gd name="connsiteY3" fmla="*/ 557425 h 557955"/>
                <a:gd name="connsiteX4" fmla="*/ 353426 w 353426"/>
                <a:gd name="connsiteY4" fmla="*/ 557690 h 557955"/>
                <a:gd name="connsiteX5" fmla="*/ 243495 w 353426"/>
                <a:gd name="connsiteY5" fmla="*/ 4517 h 557955"/>
                <a:gd name="connsiteX6" fmla="*/ 111092 w 353426"/>
                <a:gd name="connsiteY6" fmla="*/ 0 h 557955"/>
                <a:gd name="connsiteX7" fmla="*/ 0 w 353426"/>
                <a:gd name="connsiteY7" fmla="*/ 557955 h 557955"/>
                <a:gd name="connsiteX0" fmla="*/ 0 w 353426"/>
                <a:gd name="connsiteY0" fmla="*/ 559284 h 559284"/>
                <a:gd name="connsiteX1" fmla="*/ 112605 w 353426"/>
                <a:gd name="connsiteY1" fmla="*/ 559019 h 559284"/>
                <a:gd name="connsiteX2" fmla="*/ 178010 w 353426"/>
                <a:gd name="connsiteY2" fmla="*/ 82573 h 559284"/>
                <a:gd name="connsiteX3" fmla="*/ 245346 w 353426"/>
                <a:gd name="connsiteY3" fmla="*/ 558754 h 559284"/>
                <a:gd name="connsiteX4" fmla="*/ 353426 w 353426"/>
                <a:gd name="connsiteY4" fmla="*/ 559019 h 559284"/>
                <a:gd name="connsiteX5" fmla="*/ 243495 w 353426"/>
                <a:gd name="connsiteY5" fmla="*/ 5846 h 559284"/>
                <a:gd name="connsiteX6" fmla="*/ 110826 w 353426"/>
                <a:gd name="connsiteY6" fmla="*/ 0 h 559284"/>
                <a:gd name="connsiteX7" fmla="*/ 0 w 353426"/>
                <a:gd name="connsiteY7" fmla="*/ 559284 h 559284"/>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6" fmla="*/ 110826 w 353426"/>
                <a:gd name="connsiteY6" fmla="*/ 266 h 559550"/>
                <a:gd name="connsiteX7" fmla="*/ 0 w 353426"/>
                <a:gd name="connsiteY7" fmla="*/ 55955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7" fmla="*/ 121030 w 353426"/>
                <a:gd name="connsiteY7" fmla="*/ 10470 h 559550"/>
                <a:gd name="connsiteX0" fmla="*/ 110826 w 353426"/>
                <a:gd name="connsiteY0" fmla="*/ 26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18912 w 353426"/>
                <a:gd name="connsiteY0" fmla="*/ 468406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6157 w 353426"/>
                <a:gd name="connsiteY0" fmla="*/ 527664 h 559550"/>
                <a:gd name="connsiteX1" fmla="*/ 0 w 353426"/>
                <a:gd name="connsiteY1" fmla="*/ 559550 h 559550"/>
                <a:gd name="connsiteX2" fmla="*/ 112605 w 353426"/>
                <a:gd name="connsiteY2" fmla="*/ 559285 h 559550"/>
                <a:gd name="connsiteX3" fmla="*/ 178010 w 353426"/>
                <a:gd name="connsiteY3" fmla="*/ 82839 h 559550"/>
                <a:gd name="connsiteX4" fmla="*/ 245346 w 353426"/>
                <a:gd name="connsiteY4" fmla="*/ 559020 h 559550"/>
                <a:gd name="connsiteX5" fmla="*/ 353426 w 353426"/>
                <a:gd name="connsiteY5" fmla="*/ 559285 h 559550"/>
                <a:gd name="connsiteX6" fmla="*/ 243761 w 353426"/>
                <a:gd name="connsiteY6" fmla="*/ 0 h 559550"/>
                <a:gd name="connsiteX0" fmla="*/ 0 w 353426"/>
                <a:gd name="connsiteY0" fmla="*/ 559550 h 559550"/>
                <a:gd name="connsiteX1" fmla="*/ 112605 w 353426"/>
                <a:gd name="connsiteY1" fmla="*/ 559285 h 559550"/>
                <a:gd name="connsiteX2" fmla="*/ 178010 w 353426"/>
                <a:gd name="connsiteY2" fmla="*/ 82839 h 559550"/>
                <a:gd name="connsiteX3" fmla="*/ 245346 w 353426"/>
                <a:gd name="connsiteY3" fmla="*/ 559020 h 559550"/>
                <a:gd name="connsiteX4" fmla="*/ 353426 w 353426"/>
                <a:gd name="connsiteY4" fmla="*/ 559285 h 559550"/>
                <a:gd name="connsiteX5" fmla="*/ 243761 w 353426"/>
                <a:gd name="connsiteY5" fmla="*/ 0 h 559550"/>
                <a:gd name="connsiteX0" fmla="*/ 0 w 353426"/>
                <a:gd name="connsiteY0" fmla="*/ 476711 h 476711"/>
                <a:gd name="connsiteX1" fmla="*/ 112605 w 353426"/>
                <a:gd name="connsiteY1" fmla="*/ 476446 h 476711"/>
                <a:gd name="connsiteX2" fmla="*/ 178010 w 353426"/>
                <a:gd name="connsiteY2" fmla="*/ 0 h 476711"/>
                <a:gd name="connsiteX3" fmla="*/ 245346 w 353426"/>
                <a:gd name="connsiteY3" fmla="*/ 476181 h 476711"/>
                <a:gd name="connsiteX4" fmla="*/ 353426 w 353426"/>
                <a:gd name="connsiteY4" fmla="*/ 476446 h 476711"/>
                <a:gd name="connsiteX0" fmla="*/ 0 w 240821"/>
                <a:gd name="connsiteY0" fmla="*/ 476446 h 476446"/>
                <a:gd name="connsiteX1" fmla="*/ 65405 w 240821"/>
                <a:gd name="connsiteY1" fmla="*/ 0 h 476446"/>
                <a:gd name="connsiteX2" fmla="*/ 132741 w 240821"/>
                <a:gd name="connsiteY2" fmla="*/ 476181 h 476446"/>
                <a:gd name="connsiteX3" fmla="*/ 240821 w 240821"/>
                <a:gd name="connsiteY3" fmla="*/ 476446 h 476446"/>
                <a:gd name="connsiteX0" fmla="*/ 0 w 132741"/>
                <a:gd name="connsiteY0" fmla="*/ 476446 h 476446"/>
                <a:gd name="connsiteX1" fmla="*/ 65405 w 132741"/>
                <a:gd name="connsiteY1" fmla="*/ 0 h 476446"/>
                <a:gd name="connsiteX2" fmla="*/ 132741 w 132741"/>
                <a:gd name="connsiteY2" fmla="*/ 476181 h 476446"/>
              </a:gdLst>
              <a:ahLst/>
              <a:cxnLst>
                <a:cxn ang="0">
                  <a:pos x="connsiteX0" y="connsiteY0"/>
                </a:cxn>
                <a:cxn ang="0">
                  <a:pos x="connsiteX1" y="connsiteY1"/>
                </a:cxn>
                <a:cxn ang="0">
                  <a:pos x="connsiteX2" y="connsiteY2"/>
                </a:cxn>
              </a:cxnLst>
              <a:rect l="l" t="t" r="r" b="b"/>
              <a:pathLst>
                <a:path w="132741" h="476446">
                  <a:moveTo>
                    <a:pt x="0" y="476446"/>
                  </a:moveTo>
                  <a:cubicBezTo>
                    <a:pt x="14910" y="324611"/>
                    <a:pt x="32702" y="224671"/>
                    <a:pt x="65405" y="0"/>
                  </a:cubicBezTo>
                  <a:cubicBezTo>
                    <a:pt x="73400" y="56822"/>
                    <a:pt x="109247" y="320164"/>
                    <a:pt x="132741" y="476181"/>
                  </a:cubicBezTo>
                </a:path>
              </a:pathLst>
            </a:custGeom>
            <a:noFill/>
            <a:ln w="57150" cap="rnd">
              <a:solidFill>
                <a:srgbClr val="191898"/>
              </a:solidFill>
              <a:prstDash val="solid"/>
              <a:round/>
            </a:ln>
          </p:spPr>
          <p:txBody>
            <a:bodyPr rtlCol="0" anchor="ctr"/>
            <a:lstStyle/>
            <a:p>
              <a:endParaRPr lang="en-gb" sz="2115" dirty="0"/>
            </a:p>
          </p:txBody>
        </p:sp>
        <p:cxnSp>
          <p:nvCxnSpPr>
            <p:cNvPr id="23" name="Rechte verbindingslijn met pijl 22">
              <a:extLst>
                <a:ext uri="{FF2B5EF4-FFF2-40B4-BE49-F238E27FC236}">
                  <a16:creationId xmlns:a16="http://schemas.microsoft.com/office/drawing/2014/main" id="{90BC8146-E843-A132-0C27-4C1BCB9D7932}"/>
                </a:ext>
              </a:extLst>
            </p:cNvPr>
            <p:cNvCxnSpPr>
              <a:cxnSpLocks/>
              <a:endCxn id="22" idx="0"/>
            </p:cNvCxnSpPr>
            <p:nvPr/>
          </p:nvCxnSpPr>
          <p:spPr>
            <a:xfrm>
              <a:off x="8118738" y="2549404"/>
              <a:ext cx="737065"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46E4C6B0-CCBC-2618-961F-838B060F1290}"/>
                </a:ext>
              </a:extLst>
            </p:cNvPr>
            <p:cNvCxnSpPr>
              <a:cxnSpLocks/>
              <a:stCxn id="22" idx="2"/>
            </p:cNvCxnSpPr>
            <p:nvPr/>
          </p:nvCxnSpPr>
          <p:spPr>
            <a:xfrm flipV="1">
              <a:off x="9724671" y="2551139"/>
              <a:ext cx="707448" cy="1736"/>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012DC50A-C223-D916-2C00-C39FBFC50B3A}"/>
                </a:ext>
              </a:extLst>
            </p:cNvPr>
            <p:cNvSpPr txBox="1">
              <a:spLocks/>
            </p:cNvSpPr>
            <p:nvPr/>
          </p:nvSpPr>
          <p:spPr>
            <a:xfrm>
              <a:off x="5442553" y="287374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PFD</a:t>
              </a:r>
            </a:p>
          </p:txBody>
        </p:sp>
        <p:sp>
          <p:nvSpPr>
            <p:cNvPr id="26" name="Title 1">
              <a:extLst>
                <a:ext uri="{FF2B5EF4-FFF2-40B4-BE49-F238E27FC236}">
                  <a16:creationId xmlns:a16="http://schemas.microsoft.com/office/drawing/2014/main" id="{BF31BD1A-E0EA-766D-C062-7037680BFBF7}"/>
                </a:ext>
              </a:extLst>
            </p:cNvPr>
            <p:cNvSpPr txBox="1">
              <a:spLocks/>
            </p:cNvSpPr>
            <p:nvPr/>
          </p:nvSpPr>
          <p:spPr>
            <a:xfrm>
              <a:off x="7113919" y="2856174"/>
              <a:ext cx="573871"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P&amp;ID</a:t>
              </a:r>
            </a:p>
          </p:txBody>
        </p:sp>
        <p:sp>
          <p:nvSpPr>
            <p:cNvPr id="27" name="Title 1">
              <a:extLst>
                <a:ext uri="{FF2B5EF4-FFF2-40B4-BE49-F238E27FC236}">
                  <a16:creationId xmlns:a16="http://schemas.microsoft.com/office/drawing/2014/main" id="{4AFB080B-0380-62B6-B215-F270C90F3DF6}"/>
                </a:ext>
              </a:extLst>
            </p:cNvPr>
            <p:cNvSpPr txBox="1">
              <a:spLocks/>
            </p:cNvSpPr>
            <p:nvPr/>
          </p:nvSpPr>
          <p:spPr>
            <a:xfrm>
              <a:off x="6246430" y="2859769"/>
              <a:ext cx="671773"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HAZOP</a:t>
              </a:r>
            </a:p>
          </p:txBody>
        </p:sp>
        <p:cxnSp>
          <p:nvCxnSpPr>
            <p:cNvPr id="28" name="Rechte verbindingslijn met pijl 27">
              <a:extLst>
                <a:ext uri="{FF2B5EF4-FFF2-40B4-BE49-F238E27FC236}">
                  <a16:creationId xmlns:a16="http://schemas.microsoft.com/office/drawing/2014/main" id="{42264D35-2B3B-29D9-96B8-4544B98AA89D}"/>
                </a:ext>
              </a:extLst>
            </p:cNvPr>
            <p:cNvCxnSpPr>
              <a:cxnSpLocks/>
            </p:cNvCxnSpPr>
            <p:nvPr/>
          </p:nvCxnSpPr>
          <p:spPr>
            <a:xfrm flipV="1">
              <a:off x="7660829" y="2991698"/>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83392DB6-31B7-CEFD-4AA4-8310C15886E5}"/>
                </a:ext>
              </a:extLst>
            </p:cNvPr>
            <p:cNvCxnSpPr>
              <a:cxnSpLocks/>
            </p:cNvCxnSpPr>
            <p:nvPr/>
          </p:nvCxnSpPr>
          <p:spPr>
            <a:xfrm flipV="1">
              <a:off x="6872327" y="298675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F7CB3DC1-9618-3BD2-20BC-C90EFEAB63DE}"/>
                </a:ext>
              </a:extLst>
            </p:cNvPr>
            <p:cNvCxnSpPr>
              <a:cxnSpLocks/>
            </p:cNvCxnSpPr>
            <p:nvPr/>
          </p:nvCxnSpPr>
          <p:spPr>
            <a:xfrm flipV="1">
              <a:off x="5984718" y="2991673"/>
              <a:ext cx="293229" cy="795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2651E1C9-6B0D-47CD-7CC0-338B25028693}"/>
                </a:ext>
              </a:extLst>
            </p:cNvPr>
            <p:cNvSpPr txBox="1">
              <a:spLocks/>
            </p:cNvSpPr>
            <p:nvPr/>
          </p:nvSpPr>
          <p:spPr>
            <a:xfrm>
              <a:off x="7981100" y="2856174"/>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URS</a:t>
              </a:r>
            </a:p>
          </p:txBody>
        </p:sp>
        <p:sp>
          <p:nvSpPr>
            <p:cNvPr id="32" name="Title 1">
              <a:extLst>
                <a:ext uri="{FF2B5EF4-FFF2-40B4-BE49-F238E27FC236}">
                  <a16:creationId xmlns:a16="http://schemas.microsoft.com/office/drawing/2014/main" id="{87AC8012-EBC8-216E-529B-CF20009FA5BD}"/>
                </a:ext>
              </a:extLst>
            </p:cNvPr>
            <p:cNvSpPr txBox="1">
              <a:spLocks/>
            </p:cNvSpPr>
            <p:nvPr/>
          </p:nvSpPr>
          <p:spPr>
            <a:xfrm>
              <a:off x="8141350" y="3658826"/>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FDS</a:t>
              </a:r>
            </a:p>
          </p:txBody>
        </p:sp>
        <p:sp>
          <p:nvSpPr>
            <p:cNvPr id="33" name="Title 1">
              <a:extLst>
                <a:ext uri="{FF2B5EF4-FFF2-40B4-BE49-F238E27FC236}">
                  <a16:creationId xmlns:a16="http://schemas.microsoft.com/office/drawing/2014/main" id="{A57394DC-2EA8-B2B8-8717-32F12D1B0C66}"/>
                </a:ext>
              </a:extLst>
            </p:cNvPr>
            <p:cNvSpPr txBox="1">
              <a:spLocks/>
            </p:cNvSpPr>
            <p:nvPr/>
          </p:nvSpPr>
          <p:spPr>
            <a:xfrm>
              <a:off x="8301641" y="4461478"/>
              <a:ext cx="489952"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TDS</a:t>
              </a:r>
            </a:p>
          </p:txBody>
        </p:sp>
        <p:sp>
          <p:nvSpPr>
            <p:cNvPr id="34" name="Title 1">
              <a:extLst>
                <a:ext uri="{FF2B5EF4-FFF2-40B4-BE49-F238E27FC236}">
                  <a16:creationId xmlns:a16="http://schemas.microsoft.com/office/drawing/2014/main" id="{A7FF18F6-7A84-A125-D0A2-82F82519F786}"/>
                </a:ext>
              </a:extLst>
            </p:cNvPr>
            <p:cNvSpPr txBox="1">
              <a:spLocks/>
            </p:cNvSpPr>
            <p:nvPr/>
          </p:nvSpPr>
          <p:spPr>
            <a:xfrm>
              <a:off x="8504917" y="5264131"/>
              <a:ext cx="61953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Design</a:t>
              </a:r>
            </a:p>
          </p:txBody>
        </p:sp>
        <p:sp>
          <p:nvSpPr>
            <p:cNvPr id="40" name="Title 1">
              <a:extLst>
                <a:ext uri="{FF2B5EF4-FFF2-40B4-BE49-F238E27FC236}">
                  <a16:creationId xmlns:a16="http://schemas.microsoft.com/office/drawing/2014/main" id="{A266D7BC-96E1-AE30-EA59-3B42DCD14E1C}"/>
                </a:ext>
              </a:extLst>
            </p:cNvPr>
            <p:cNvSpPr txBox="1">
              <a:spLocks/>
            </p:cNvSpPr>
            <p:nvPr/>
          </p:nvSpPr>
          <p:spPr>
            <a:xfrm flipH="1">
              <a:off x="7582182" y="5265091"/>
              <a:ext cx="410969"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DQ</a:t>
              </a:r>
            </a:p>
          </p:txBody>
        </p:sp>
        <p:sp>
          <p:nvSpPr>
            <p:cNvPr id="41" name="Title 1">
              <a:extLst>
                <a:ext uri="{FF2B5EF4-FFF2-40B4-BE49-F238E27FC236}">
                  <a16:creationId xmlns:a16="http://schemas.microsoft.com/office/drawing/2014/main" id="{C79E086A-572D-F516-0AE8-AEE09AD4D6A6}"/>
                </a:ext>
              </a:extLst>
            </p:cNvPr>
            <p:cNvSpPr txBox="1">
              <a:spLocks/>
            </p:cNvSpPr>
            <p:nvPr/>
          </p:nvSpPr>
          <p:spPr>
            <a:xfrm rot="16900120">
              <a:off x="9648549" y="5337014"/>
              <a:ext cx="1074250"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2000" b="0" i="0" u="none" baseline="0">
                  <a:solidFill>
                    <a:srgbClr val="CFD1CF"/>
                  </a:solidFill>
                </a:rPr>
                <a:t>Commissioning</a:t>
              </a:r>
              <a:endParaRPr lang="en-gb" sz="2000" dirty="0">
                <a:solidFill>
                  <a:srgbClr val="CFD1CF"/>
                </a:solidFill>
              </a:endParaRPr>
            </a:p>
          </p:txBody>
        </p:sp>
        <p:sp>
          <p:nvSpPr>
            <p:cNvPr id="43" name="Vierkante haak links 42">
              <a:extLst>
                <a:ext uri="{FF2B5EF4-FFF2-40B4-BE49-F238E27FC236}">
                  <a16:creationId xmlns:a16="http://schemas.microsoft.com/office/drawing/2014/main" id="{AA5F8C48-D142-2E5F-9979-0D179E952954}"/>
                </a:ext>
              </a:extLst>
            </p:cNvPr>
            <p:cNvSpPr/>
            <p:nvPr/>
          </p:nvSpPr>
          <p:spPr>
            <a:xfrm rot="680779" flipH="1">
              <a:off x="10269927" y="2842502"/>
              <a:ext cx="112461" cy="1908336"/>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sp>
          <p:nvSpPr>
            <p:cNvPr id="44" name="Title 1">
              <a:extLst>
                <a:ext uri="{FF2B5EF4-FFF2-40B4-BE49-F238E27FC236}">
                  <a16:creationId xmlns:a16="http://schemas.microsoft.com/office/drawing/2014/main" id="{61EF8D14-80B2-FDDF-2A31-62534D240942}"/>
                </a:ext>
              </a:extLst>
            </p:cNvPr>
            <p:cNvSpPr txBox="1">
              <a:spLocks/>
            </p:cNvSpPr>
            <p:nvPr/>
          </p:nvSpPr>
          <p:spPr>
            <a:xfrm rot="16900120">
              <a:off x="9902228" y="3721541"/>
              <a:ext cx="1245179" cy="247581"/>
            </a:xfrm>
            <a:prstGeom prst="rect">
              <a:avLst/>
            </a:prstGeom>
            <a:noFill/>
          </p:spPr>
          <p:txBody>
            <a:bodyPr vert="horz" lIns="98694" tIns="49347" rIns="98694" bIns="49347" rtlCol="0" anchor="t">
              <a:normAutofit fontScale="6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2000" b="0" i="0" u="none" baseline="0">
                  <a:solidFill>
                    <a:srgbClr val="CFD1CF"/>
                  </a:solidFill>
                </a:rPr>
                <a:t>Qualification</a:t>
              </a:r>
              <a:endParaRPr lang="en-gb" sz="2000" dirty="0">
                <a:solidFill>
                  <a:srgbClr val="CFD1CF"/>
                </a:solidFill>
              </a:endParaRPr>
            </a:p>
          </p:txBody>
        </p:sp>
        <p:sp>
          <p:nvSpPr>
            <p:cNvPr id="46" name="Title 1">
              <a:extLst>
                <a:ext uri="{FF2B5EF4-FFF2-40B4-BE49-F238E27FC236}">
                  <a16:creationId xmlns:a16="http://schemas.microsoft.com/office/drawing/2014/main" id="{D905E7FE-38E8-8C6F-A9D6-F3D96AEDFADD}"/>
                </a:ext>
              </a:extLst>
            </p:cNvPr>
            <p:cNvSpPr txBox="1">
              <a:spLocks/>
            </p:cNvSpPr>
            <p:nvPr/>
          </p:nvSpPr>
          <p:spPr>
            <a:xfrm>
              <a:off x="7563740" y="3412295"/>
              <a:ext cx="523316"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RTM</a:t>
              </a:r>
            </a:p>
          </p:txBody>
        </p:sp>
        <p:cxnSp>
          <p:nvCxnSpPr>
            <p:cNvPr id="49" name="Rechte verbindingslijn met pijl 48">
              <a:extLst>
                <a:ext uri="{FF2B5EF4-FFF2-40B4-BE49-F238E27FC236}">
                  <a16:creationId xmlns:a16="http://schemas.microsoft.com/office/drawing/2014/main" id="{FA2DCFF2-F80C-CE60-584B-6CE6343A7C24}"/>
                </a:ext>
              </a:extLst>
            </p:cNvPr>
            <p:cNvCxnSpPr>
              <a:cxnSpLocks/>
            </p:cNvCxnSpPr>
            <p:nvPr/>
          </p:nvCxnSpPr>
          <p:spPr>
            <a:xfrm flipH="1">
              <a:off x="7789278" y="3695328"/>
              <a:ext cx="30500" cy="1586007"/>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9872110A-CE9A-A497-C45C-87A40147CF6F}"/>
                </a:ext>
              </a:extLst>
            </p:cNvPr>
            <p:cNvCxnSpPr>
              <a:cxnSpLocks/>
            </p:cNvCxnSpPr>
            <p:nvPr/>
          </p:nvCxnSpPr>
          <p:spPr>
            <a:xfrm flipH="1" flipV="1">
              <a:off x="7883906" y="5401207"/>
              <a:ext cx="502667" cy="7022"/>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999D5136-4616-3A8A-F839-3232DF3C557A}"/>
                </a:ext>
              </a:extLst>
            </p:cNvPr>
            <p:cNvCxnSpPr>
              <a:cxnSpLocks/>
            </p:cNvCxnSpPr>
            <p:nvPr/>
          </p:nvCxnSpPr>
          <p:spPr>
            <a:xfrm flipH="1">
              <a:off x="8284149" y="4707746"/>
              <a:ext cx="134773" cy="677371"/>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E600DE7E-1AC4-4ADC-0DA0-A556546C3472}"/>
                </a:ext>
              </a:extLst>
            </p:cNvPr>
            <p:cNvCxnSpPr>
              <a:cxnSpLocks/>
            </p:cNvCxnSpPr>
            <p:nvPr/>
          </p:nvCxnSpPr>
          <p:spPr>
            <a:xfrm flipH="1">
              <a:off x="8006107" y="3909758"/>
              <a:ext cx="253147" cy="1475359"/>
            </a:xfrm>
            <a:prstGeom prst="straightConnector1">
              <a:avLst/>
            </a:prstGeom>
            <a:ln w="28575">
              <a:solidFill>
                <a:srgbClr val="CFD1C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4359410-F997-8C16-99A7-D2F40E26F1F1}"/>
                </a:ext>
              </a:extLst>
            </p:cNvPr>
            <p:cNvCxnSpPr>
              <a:cxnSpLocks/>
            </p:cNvCxnSpPr>
            <p:nvPr/>
          </p:nvCxnSpPr>
          <p:spPr>
            <a:xfrm>
              <a:off x="7036594" y="6096982"/>
              <a:ext cx="1614861" cy="0"/>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Vierkante haak links 61">
              <a:extLst>
                <a:ext uri="{FF2B5EF4-FFF2-40B4-BE49-F238E27FC236}">
                  <a16:creationId xmlns:a16="http://schemas.microsoft.com/office/drawing/2014/main" id="{E177BCF4-1B63-43F0-F2D6-AA885026A1BC}"/>
                </a:ext>
              </a:extLst>
            </p:cNvPr>
            <p:cNvSpPr/>
            <p:nvPr/>
          </p:nvSpPr>
          <p:spPr>
            <a:xfrm rot="712461" flipH="1">
              <a:off x="9946335" y="5280484"/>
              <a:ext cx="105953" cy="270749"/>
            </a:xfrm>
            <a:prstGeom prst="leftBracket">
              <a:avLst/>
            </a:prstGeom>
            <a:noFill/>
            <a:ln w="28575">
              <a:solidFill>
                <a:srgbClr val="CFD1CF"/>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dirty="0"/>
            </a:p>
          </p:txBody>
        </p:sp>
        <p:sp>
          <p:nvSpPr>
            <p:cNvPr id="63" name="Title 1">
              <a:extLst>
                <a:ext uri="{FF2B5EF4-FFF2-40B4-BE49-F238E27FC236}">
                  <a16:creationId xmlns:a16="http://schemas.microsoft.com/office/drawing/2014/main" id="{59D968DB-41CC-B474-5188-B724A6278247}"/>
                </a:ext>
              </a:extLst>
            </p:cNvPr>
            <p:cNvSpPr txBox="1">
              <a:spLocks/>
            </p:cNvSpPr>
            <p:nvPr/>
          </p:nvSpPr>
          <p:spPr>
            <a:xfrm>
              <a:off x="6654781" y="5841764"/>
              <a:ext cx="77090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Mechanical</a:t>
              </a:r>
              <a:endParaRPr lang="en-gb" sz="1100" dirty="0"/>
            </a:p>
          </p:txBody>
        </p:sp>
        <p:sp>
          <p:nvSpPr>
            <p:cNvPr id="64" name="Title 1">
              <a:extLst>
                <a:ext uri="{FF2B5EF4-FFF2-40B4-BE49-F238E27FC236}">
                  <a16:creationId xmlns:a16="http://schemas.microsoft.com/office/drawing/2014/main" id="{E14F02A9-5680-5654-82D8-D493F26FC25E}"/>
                </a:ext>
              </a:extLst>
            </p:cNvPr>
            <p:cNvSpPr txBox="1">
              <a:spLocks/>
            </p:cNvSpPr>
            <p:nvPr/>
          </p:nvSpPr>
          <p:spPr>
            <a:xfrm>
              <a:off x="7361543" y="5841764"/>
              <a:ext cx="658151"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Electrical</a:t>
              </a:r>
              <a:endParaRPr lang="en-gb" sz="1100" dirty="0"/>
            </a:p>
          </p:txBody>
        </p:sp>
        <p:sp>
          <p:nvSpPr>
            <p:cNvPr id="65" name="Title 1">
              <a:extLst>
                <a:ext uri="{FF2B5EF4-FFF2-40B4-BE49-F238E27FC236}">
                  <a16:creationId xmlns:a16="http://schemas.microsoft.com/office/drawing/2014/main" id="{261DA761-BEAD-18ED-E2FB-F4F7581FEA70}"/>
                </a:ext>
              </a:extLst>
            </p:cNvPr>
            <p:cNvSpPr txBox="1">
              <a:spLocks/>
            </p:cNvSpPr>
            <p:nvPr/>
          </p:nvSpPr>
          <p:spPr>
            <a:xfrm>
              <a:off x="7914993" y="5841764"/>
              <a:ext cx="753263"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Automation</a:t>
              </a:r>
            </a:p>
          </p:txBody>
        </p:sp>
        <p:sp>
          <p:nvSpPr>
            <p:cNvPr id="73" name="Title 1">
              <a:extLst>
                <a:ext uri="{FF2B5EF4-FFF2-40B4-BE49-F238E27FC236}">
                  <a16:creationId xmlns:a16="http://schemas.microsoft.com/office/drawing/2014/main" id="{03D5FCB5-ADE8-09A5-FD55-144C879189EA}"/>
                </a:ext>
              </a:extLst>
            </p:cNvPr>
            <p:cNvSpPr txBox="1">
              <a:spLocks/>
            </p:cNvSpPr>
            <p:nvPr/>
          </p:nvSpPr>
          <p:spPr>
            <a:xfrm>
              <a:off x="7844328" y="6133510"/>
              <a:ext cx="372927" cy="186436"/>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100" b="0" i="0" u="none" baseline="0"/>
                <a:t>ITP</a:t>
              </a:r>
            </a:p>
          </p:txBody>
        </p:sp>
        <p:sp>
          <p:nvSpPr>
            <p:cNvPr id="77" name="Vierkante haak links 76">
              <a:extLst>
                <a:ext uri="{FF2B5EF4-FFF2-40B4-BE49-F238E27FC236}">
                  <a16:creationId xmlns:a16="http://schemas.microsoft.com/office/drawing/2014/main" id="{484D93CD-8713-3E41-97DC-240103009A26}"/>
                </a:ext>
              </a:extLst>
            </p:cNvPr>
            <p:cNvSpPr/>
            <p:nvPr/>
          </p:nvSpPr>
          <p:spPr>
            <a:xfrm rot="20911080">
              <a:off x="8606992" y="5308575"/>
              <a:ext cx="81080" cy="1022617"/>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cxnSp>
          <p:nvCxnSpPr>
            <p:cNvPr id="78" name="Rechte verbindingslijn 77">
              <a:extLst>
                <a:ext uri="{FF2B5EF4-FFF2-40B4-BE49-F238E27FC236}">
                  <a16:creationId xmlns:a16="http://schemas.microsoft.com/office/drawing/2014/main" id="{8CC66D53-870A-D3E6-9799-D7F6A3D40EE6}"/>
                </a:ext>
              </a:extLst>
            </p:cNvPr>
            <p:cNvCxnSpPr>
              <a:cxnSpLocks/>
            </p:cNvCxnSpPr>
            <p:nvPr/>
          </p:nvCxnSpPr>
          <p:spPr>
            <a:xfrm flipV="1">
              <a:off x="7042466"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E5AC6EFB-3780-206C-7DA4-9EE8DFE3FC73}"/>
                </a:ext>
              </a:extLst>
            </p:cNvPr>
            <p:cNvCxnSpPr>
              <a:cxnSpLocks/>
            </p:cNvCxnSpPr>
            <p:nvPr/>
          </p:nvCxnSpPr>
          <p:spPr>
            <a:xfrm flipV="1">
              <a:off x="8032222" y="6096982"/>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BAAD13A6-B30C-94D0-B716-CB0B6E3518AD}"/>
                </a:ext>
              </a:extLst>
            </p:cNvPr>
            <p:cNvCxnSpPr>
              <a:cxnSpLocks/>
            </p:cNvCxnSpPr>
            <p:nvPr/>
          </p:nvCxnSpPr>
          <p:spPr>
            <a:xfrm flipV="1">
              <a:off x="7686520"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D83C7DF6-8527-03E2-4EE5-AF89440B466F}"/>
                </a:ext>
              </a:extLst>
            </p:cNvPr>
            <p:cNvCxnSpPr>
              <a:cxnSpLocks/>
            </p:cNvCxnSpPr>
            <p:nvPr/>
          </p:nvCxnSpPr>
          <p:spPr>
            <a:xfrm flipV="1">
              <a:off x="8284149" y="6037376"/>
              <a:ext cx="0" cy="63085"/>
            </a:xfrm>
            <a:prstGeom prst="line">
              <a:avLst/>
            </a:prstGeom>
            <a:noFill/>
            <a:ln w="28575">
              <a:solidFill>
                <a:srgbClr val="191898"/>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a:extLst>
                <a:ext uri="{FF2B5EF4-FFF2-40B4-BE49-F238E27FC236}">
                  <a16:creationId xmlns:a16="http://schemas.microsoft.com/office/drawing/2014/main" id="{1B2858C9-C1BD-95EF-0FB0-06FE33DCDA67}"/>
                </a:ext>
              </a:extLst>
            </p:cNvPr>
            <p:cNvCxnSpPr>
              <a:cxnSpLocks/>
            </p:cNvCxnSpPr>
            <p:nvPr/>
          </p:nvCxnSpPr>
          <p:spPr>
            <a:xfrm flipV="1">
              <a:off x="8469624" y="2993241"/>
              <a:ext cx="1661363" cy="89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a:extLst>
                <a:ext uri="{FF2B5EF4-FFF2-40B4-BE49-F238E27FC236}">
                  <a16:creationId xmlns:a16="http://schemas.microsoft.com/office/drawing/2014/main" id="{D6726BBA-4E89-158B-3F09-B6709F1D1A5B}"/>
                </a:ext>
              </a:extLst>
            </p:cNvPr>
            <p:cNvCxnSpPr>
              <a:cxnSpLocks/>
            </p:cNvCxnSpPr>
            <p:nvPr/>
          </p:nvCxnSpPr>
          <p:spPr>
            <a:xfrm>
              <a:off x="8690063" y="3771481"/>
              <a:ext cx="1207117"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a:extLst>
                <a:ext uri="{FF2B5EF4-FFF2-40B4-BE49-F238E27FC236}">
                  <a16:creationId xmlns:a16="http://schemas.microsoft.com/office/drawing/2014/main" id="{5FBF4BA4-441A-6363-8BE3-E4C2A20A5F3C}"/>
                </a:ext>
              </a:extLst>
            </p:cNvPr>
            <p:cNvCxnSpPr>
              <a:cxnSpLocks/>
            </p:cNvCxnSpPr>
            <p:nvPr/>
          </p:nvCxnSpPr>
          <p:spPr>
            <a:xfrm>
              <a:off x="9124456" y="5402394"/>
              <a:ext cx="320100"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Rechte verbindingslijn met pijl 84">
              <a:extLst>
                <a:ext uri="{FF2B5EF4-FFF2-40B4-BE49-F238E27FC236}">
                  <a16:creationId xmlns:a16="http://schemas.microsoft.com/office/drawing/2014/main" id="{CFCA3D8F-ED62-77FB-8B63-30E8933E5636}"/>
                </a:ext>
              </a:extLst>
            </p:cNvPr>
            <p:cNvCxnSpPr>
              <a:cxnSpLocks/>
            </p:cNvCxnSpPr>
            <p:nvPr/>
          </p:nvCxnSpPr>
          <p:spPr>
            <a:xfrm>
              <a:off x="8992711" y="4612059"/>
              <a:ext cx="769335" cy="0"/>
            </a:xfrm>
            <a:prstGeom prst="straightConnector1">
              <a:avLst/>
            </a:prstGeom>
            <a:ln w="28575">
              <a:solidFill>
                <a:srgbClr val="CFD1C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itle 1">
              <a:extLst>
                <a:ext uri="{FF2B5EF4-FFF2-40B4-BE49-F238E27FC236}">
                  <a16:creationId xmlns:a16="http://schemas.microsoft.com/office/drawing/2014/main" id="{7A6A8278-9AE2-FA11-242A-D5A776CD8242}"/>
                </a:ext>
              </a:extLst>
            </p:cNvPr>
            <p:cNvSpPr txBox="1">
              <a:spLocks/>
            </p:cNvSpPr>
            <p:nvPr/>
          </p:nvSpPr>
          <p:spPr>
            <a:xfrm>
              <a:off x="8835421" y="2536871"/>
              <a:ext cx="908072" cy="521832"/>
            </a:xfrm>
            <a:prstGeom prst="rect">
              <a:avLst/>
            </a:prstGeom>
            <a:noFill/>
          </p:spPr>
          <p:txBody>
            <a:bodyPr vert="horz" lIns="98694" tIns="49347" rIns="98694" bIns="49347" rtlCol="0" anchor="t">
              <a:normAutofit fontScale="32500" lnSpcReduction="20000"/>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3562" b="0" i="0" u="none" baseline="0">
                  <a:solidFill>
                    <a:srgbClr val="CFD1CF"/>
                  </a:solidFill>
                </a:rPr>
                <a:t>VERIFICATION &amp; </a:t>
              </a:r>
            </a:p>
            <a:p>
              <a:pPr rtl="0"/>
              <a:r>
                <a:rPr lang="en-gb" sz="3562" b="0" i="0" u="none" baseline="0">
                  <a:solidFill>
                    <a:srgbClr val="CFD1CF"/>
                  </a:solidFill>
                </a:rPr>
                <a:t>VALIDATION</a:t>
              </a:r>
            </a:p>
          </p:txBody>
        </p:sp>
        <p:cxnSp>
          <p:nvCxnSpPr>
            <p:cNvPr id="87" name="Rechte verbindingslijn met pijl 86">
              <a:extLst>
                <a:ext uri="{FF2B5EF4-FFF2-40B4-BE49-F238E27FC236}">
                  <a16:creationId xmlns:a16="http://schemas.microsoft.com/office/drawing/2014/main" id="{9DBA0025-EB7F-F6BD-0B49-555FE951A952}"/>
                </a:ext>
              </a:extLst>
            </p:cNvPr>
            <p:cNvCxnSpPr>
              <a:cxnSpLocks/>
            </p:cNvCxnSpPr>
            <p:nvPr/>
          </p:nvCxnSpPr>
          <p:spPr>
            <a:xfrm flipH="1">
              <a:off x="9679106" y="5407866"/>
              <a:ext cx="82505" cy="0"/>
            </a:xfrm>
            <a:prstGeom prst="straightConnector1">
              <a:avLst/>
            </a:prstGeom>
            <a:ln w="28575">
              <a:solidFill>
                <a:srgbClr val="19189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Title 1">
              <a:extLst>
                <a:ext uri="{FF2B5EF4-FFF2-40B4-BE49-F238E27FC236}">
                  <a16:creationId xmlns:a16="http://schemas.microsoft.com/office/drawing/2014/main" id="{6D643743-57F4-C51B-6B15-F0F13BD1BAA8}"/>
                </a:ext>
              </a:extLst>
            </p:cNvPr>
            <p:cNvSpPr txBox="1">
              <a:spLocks/>
            </p:cNvSpPr>
            <p:nvPr/>
          </p:nvSpPr>
          <p:spPr>
            <a:xfrm>
              <a:off x="8635814" y="4395951"/>
              <a:ext cx="489952" cy="19266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200" b="0" i="0" u="none" baseline="0"/>
                <a:t>HDS</a:t>
              </a:r>
              <a:endParaRPr lang="en-gb" sz="1400" dirty="0"/>
            </a:p>
          </p:txBody>
        </p:sp>
        <p:sp>
          <p:nvSpPr>
            <p:cNvPr id="89" name="Title 1">
              <a:extLst>
                <a:ext uri="{FF2B5EF4-FFF2-40B4-BE49-F238E27FC236}">
                  <a16:creationId xmlns:a16="http://schemas.microsoft.com/office/drawing/2014/main" id="{45168819-0F87-70A8-9012-770F555C2E54}"/>
                </a:ext>
              </a:extLst>
            </p:cNvPr>
            <p:cNvSpPr txBox="1">
              <a:spLocks/>
            </p:cNvSpPr>
            <p:nvPr/>
          </p:nvSpPr>
          <p:spPr>
            <a:xfrm>
              <a:off x="8634780" y="4543894"/>
              <a:ext cx="489952" cy="197528"/>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200" b="0" i="0" u="none" baseline="0"/>
                <a:t>SDS</a:t>
              </a:r>
              <a:endParaRPr lang="en-gb" sz="1400" dirty="0"/>
            </a:p>
          </p:txBody>
        </p:sp>
        <p:sp>
          <p:nvSpPr>
            <p:cNvPr id="90" name="Vierkante haak links 89">
              <a:extLst>
                <a:ext uri="{FF2B5EF4-FFF2-40B4-BE49-F238E27FC236}">
                  <a16:creationId xmlns:a16="http://schemas.microsoft.com/office/drawing/2014/main" id="{E7A05134-F805-636B-B124-22AD05BACD73}"/>
                </a:ext>
              </a:extLst>
            </p:cNvPr>
            <p:cNvSpPr/>
            <p:nvPr/>
          </p:nvSpPr>
          <p:spPr>
            <a:xfrm>
              <a:off x="8712213" y="4526973"/>
              <a:ext cx="50314" cy="138259"/>
            </a:xfrm>
            <a:prstGeom prst="leftBracket">
              <a:avLst/>
            </a:prstGeom>
            <a:noFill/>
            <a:ln w="28575">
              <a:solidFill>
                <a:srgbClr val="191898"/>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grpSp>
          <p:nvGrpSpPr>
            <p:cNvPr id="91" name="Groep 90">
              <a:extLst>
                <a:ext uri="{FF2B5EF4-FFF2-40B4-BE49-F238E27FC236}">
                  <a16:creationId xmlns:a16="http://schemas.microsoft.com/office/drawing/2014/main" id="{CBEEDC11-DDB2-19EE-FBEE-1BE0C1D9276E}"/>
                </a:ext>
              </a:extLst>
            </p:cNvPr>
            <p:cNvGrpSpPr/>
            <p:nvPr/>
          </p:nvGrpSpPr>
          <p:grpSpPr>
            <a:xfrm>
              <a:off x="8118738" y="2549404"/>
              <a:ext cx="725421" cy="3660841"/>
              <a:chOff x="7137874" y="880305"/>
              <a:chExt cx="993128" cy="5011825"/>
            </a:xfrm>
          </p:grpSpPr>
          <p:cxnSp>
            <p:nvCxnSpPr>
              <p:cNvPr id="92" name="Rechte verbindingslijn met pijl 91">
                <a:extLst>
                  <a:ext uri="{FF2B5EF4-FFF2-40B4-BE49-F238E27FC236}">
                    <a16:creationId xmlns:a16="http://schemas.microsoft.com/office/drawing/2014/main" id="{8DE45329-6848-7E82-C1B2-06AA44DD6996}"/>
                  </a:ext>
                </a:extLst>
              </p:cNvPr>
              <p:cNvCxnSpPr>
                <a:cxnSpLocks/>
              </p:cNvCxnSpPr>
              <p:nvPr/>
            </p:nvCxnSpPr>
            <p:spPr>
              <a:xfrm flipH="1" flipV="1">
                <a:off x="7954211" y="4999953"/>
                <a:ext cx="176791" cy="89217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Rechte verbindingslijn met pijl 92">
                <a:extLst>
                  <a:ext uri="{FF2B5EF4-FFF2-40B4-BE49-F238E27FC236}">
                    <a16:creationId xmlns:a16="http://schemas.microsoft.com/office/drawing/2014/main" id="{5C12F9C6-AFD7-A5B8-EA02-EFC7D1C2FC46}"/>
                  </a:ext>
                </a:extLst>
              </p:cNvPr>
              <p:cNvCxnSpPr>
                <a:cxnSpLocks/>
              </p:cNvCxnSpPr>
              <p:nvPr/>
            </p:nvCxnSpPr>
            <p:spPr>
              <a:xfrm flipH="1" flipV="1">
                <a:off x="7137874" y="880305"/>
                <a:ext cx="83794" cy="422867"/>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Rechte verbindingslijn met pijl 93">
                <a:extLst>
                  <a:ext uri="{FF2B5EF4-FFF2-40B4-BE49-F238E27FC236}">
                    <a16:creationId xmlns:a16="http://schemas.microsoft.com/office/drawing/2014/main" id="{E673F595-DB9C-B9DB-53E5-C7D4C46C385C}"/>
                  </a:ext>
                </a:extLst>
              </p:cNvPr>
              <p:cNvCxnSpPr>
                <a:cxnSpLocks/>
              </p:cNvCxnSpPr>
              <p:nvPr/>
            </p:nvCxnSpPr>
            <p:spPr>
              <a:xfrm flipH="1" flipV="1">
                <a:off x="7298864" y="1689514"/>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414DC346-CCEB-935A-F87D-686E0CA8C1CA}"/>
                  </a:ext>
                </a:extLst>
              </p:cNvPr>
              <p:cNvCxnSpPr>
                <a:cxnSpLocks/>
              </p:cNvCxnSpPr>
              <p:nvPr/>
            </p:nvCxnSpPr>
            <p:spPr>
              <a:xfrm flipH="1" flipV="1">
                <a:off x="7517919" y="2798878"/>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Rechte verbindingslijn met pijl 95">
                <a:extLst>
                  <a:ext uri="{FF2B5EF4-FFF2-40B4-BE49-F238E27FC236}">
                    <a16:creationId xmlns:a16="http://schemas.microsoft.com/office/drawing/2014/main" id="{6ACF3C59-88DB-B100-382B-0C4D72ECE257}"/>
                  </a:ext>
                </a:extLst>
              </p:cNvPr>
              <p:cNvCxnSpPr>
                <a:cxnSpLocks/>
              </p:cNvCxnSpPr>
              <p:nvPr/>
            </p:nvCxnSpPr>
            <p:spPr>
              <a:xfrm flipH="1" flipV="1">
                <a:off x="7735791" y="3890861"/>
                <a:ext cx="136249" cy="687582"/>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Rechte verbindingslijn met pijl 96">
                <a:extLst>
                  <a:ext uri="{FF2B5EF4-FFF2-40B4-BE49-F238E27FC236}">
                    <a16:creationId xmlns:a16="http://schemas.microsoft.com/office/drawing/2014/main" id="{8B581DC4-3C85-73CE-09BD-7FF57E4D0D20}"/>
                  </a:ext>
                </a:extLst>
              </p:cNvPr>
              <p:cNvCxnSpPr>
                <a:cxnSpLocks/>
              </p:cNvCxnSpPr>
              <p:nvPr/>
            </p:nvCxnSpPr>
            <p:spPr>
              <a:xfrm flipH="1" flipV="1">
                <a:off x="7952778" y="5000626"/>
                <a:ext cx="178224" cy="891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8" name="Rechte verbindingslijn met pijl 97">
              <a:extLst>
                <a:ext uri="{FF2B5EF4-FFF2-40B4-BE49-F238E27FC236}">
                  <a16:creationId xmlns:a16="http://schemas.microsoft.com/office/drawing/2014/main" id="{32762B0D-7037-DC22-FF94-5BB1936636D9}"/>
                </a:ext>
              </a:extLst>
            </p:cNvPr>
            <p:cNvCxnSpPr>
              <a:cxnSpLocks/>
            </p:cNvCxnSpPr>
            <p:nvPr/>
          </p:nvCxnSpPr>
          <p:spPr>
            <a:xfrm flipV="1">
              <a:off x="9713808" y="5527826"/>
              <a:ext cx="135627" cy="684441"/>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Rechte verbindingslijn met pijl 98">
              <a:extLst>
                <a:ext uri="{FF2B5EF4-FFF2-40B4-BE49-F238E27FC236}">
                  <a16:creationId xmlns:a16="http://schemas.microsoft.com/office/drawing/2014/main" id="{A3FEC746-6FD5-BE2A-903A-91DC30BD3A10}"/>
                </a:ext>
              </a:extLst>
            </p:cNvPr>
            <p:cNvCxnSpPr>
              <a:cxnSpLocks/>
            </p:cNvCxnSpPr>
            <p:nvPr/>
          </p:nvCxnSpPr>
          <p:spPr>
            <a:xfrm flipV="1">
              <a:off x="10373385" y="2551426"/>
              <a:ext cx="61207" cy="308879"/>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Rechte verbindingslijn met pijl 99">
              <a:extLst>
                <a:ext uri="{FF2B5EF4-FFF2-40B4-BE49-F238E27FC236}">
                  <a16:creationId xmlns:a16="http://schemas.microsoft.com/office/drawing/2014/main" id="{5B3B9C6C-B75C-61D4-3B03-76A01547871F}"/>
                </a:ext>
              </a:extLst>
            </p:cNvPr>
            <p:cNvCxnSpPr>
              <a:cxnSpLocks/>
            </p:cNvCxnSpPr>
            <p:nvPr/>
          </p:nvCxnSpPr>
          <p:spPr>
            <a:xfrm flipV="1">
              <a:off x="10224433" y="3114676"/>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Rechte verbindingslijn met pijl 100">
              <a:extLst>
                <a:ext uri="{FF2B5EF4-FFF2-40B4-BE49-F238E27FC236}">
                  <a16:creationId xmlns:a16="http://schemas.microsoft.com/office/drawing/2014/main" id="{9DEFFF0D-820F-2BB4-F76E-11B1253BCBF8}"/>
                </a:ext>
              </a:extLst>
            </p:cNvPr>
            <p:cNvCxnSpPr>
              <a:cxnSpLocks/>
            </p:cNvCxnSpPr>
            <p:nvPr/>
          </p:nvCxnSpPr>
          <p:spPr>
            <a:xfrm flipV="1">
              <a:off x="10064427" y="3925000"/>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a:extLst>
                <a:ext uri="{FF2B5EF4-FFF2-40B4-BE49-F238E27FC236}">
                  <a16:creationId xmlns:a16="http://schemas.microsoft.com/office/drawing/2014/main" id="{B92B5D1B-81A9-9074-4D06-F1B46216C4F3}"/>
                </a:ext>
              </a:extLst>
            </p:cNvPr>
            <p:cNvCxnSpPr>
              <a:cxnSpLocks/>
            </p:cNvCxnSpPr>
            <p:nvPr/>
          </p:nvCxnSpPr>
          <p:spPr>
            <a:xfrm flipV="1">
              <a:off x="9905284" y="4722629"/>
              <a:ext cx="99522" cy="502238"/>
            </a:xfrm>
            <a:prstGeom prst="straightConnector1">
              <a:avLst/>
            </a:prstGeom>
            <a:ln w="57150" cap="rnd">
              <a:solidFill>
                <a:srgbClr val="191898"/>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Rechte verbindingslijn met pijl 103">
              <a:extLst>
                <a:ext uri="{FF2B5EF4-FFF2-40B4-BE49-F238E27FC236}">
                  <a16:creationId xmlns:a16="http://schemas.microsoft.com/office/drawing/2014/main" id="{1FC807CA-9D6F-4C42-87E9-60AC48629B65}"/>
                </a:ext>
              </a:extLst>
            </p:cNvPr>
            <p:cNvCxnSpPr>
              <a:cxnSpLocks/>
            </p:cNvCxnSpPr>
            <p:nvPr/>
          </p:nvCxnSpPr>
          <p:spPr>
            <a:xfrm flipV="1">
              <a:off x="7935897" y="3121302"/>
              <a:ext cx="173207" cy="263504"/>
            </a:xfrm>
            <a:prstGeom prst="straightConnector1">
              <a:avLst/>
            </a:prstGeom>
            <a:ln w="57150" cap="rnd">
              <a:solidFill>
                <a:srgbClr val="191898"/>
              </a:soli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itle 1">
              <a:extLst>
                <a:ext uri="{FF2B5EF4-FFF2-40B4-BE49-F238E27FC236}">
                  <a16:creationId xmlns:a16="http://schemas.microsoft.com/office/drawing/2014/main" id="{B198A56F-1763-C84F-4ED1-5457E09E0001}"/>
                </a:ext>
              </a:extLst>
            </p:cNvPr>
            <p:cNvSpPr txBox="1">
              <a:spLocks/>
            </p:cNvSpPr>
            <p:nvPr/>
          </p:nvSpPr>
          <p:spPr>
            <a:xfrm>
              <a:off x="8838929" y="6070078"/>
              <a:ext cx="861931" cy="245809"/>
            </a:xfrm>
            <a:prstGeom prst="rect">
              <a:avLst/>
            </a:prstGeom>
            <a:noFill/>
            <a:ln>
              <a:noFill/>
            </a:ln>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Production</a:t>
              </a:r>
            </a:p>
          </p:txBody>
        </p:sp>
        <p:cxnSp>
          <p:nvCxnSpPr>
            <p:cNvPr id="113" name="Rechte verbindingslijn met pijl 112">
              <a:extLst>
                <a:ext uri="{FF2B5EF4-FFF2-40B4-BE49-F238E27FC236}">
                  <a16:creationId xmlns:a16="http://schemas.microsoft.com/office/drawing/2014/main" id="{DB48CCBE-AD17-9869-6533-806E26727608}"/>
                </a:ext>
              </a:extLst>
            </p:cNvPr>
            <p:cNvCxnSpPr>
              <a:cxnSpLocks/>
            </p:cNvCxnSpPr>
            <p:nvPr/>
          </p:nvCxnSpPr>
          <p:spPr>
            <a:xfrm flipH="1">
              <a:off x="9640914" y="6213725"/>
              <a:ext cx="71064"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Rechte verbindingslijn met pijl 113">
              <a:extLst>
                <a:ext uri="{FF2B5EF4-FFF2-40B4-BE49-F238E27FC236}">
                  <a16:creationId xmlns:a16="http://schemas.microsoft.com/office/drawing/2014/main" id="{D32F1D32-041D-BFCB-24E3-7D99119C6E1B}"/>
                </a:ext>
              </a:extLst>
            </p:cNvPr>
            <p:cNvCxnSpPr>
              <a:cxnSpLocks/>
            </p:cNvCxnSpPr>
            <p:nvPr/>
          </p:nvCxnSpPr>
          <p:spPr>
            <a:xfrm flipH="1">
              <a:off x="8844160" y="6211984"/>
              <a:ext cx="64069" cy="0"/>
            </a:xfrm>
            <a:prstGeom prst="straightConnector1">
              <a:avLst/>
            </a:prstGeom>
            <a:ln w="57150" cap="rnd">
              <a:solidFill>
                <a:srgbClr val="191898"/>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0FDC051A-9E7D-5F4F-183F-04425BAAECC5}"/>
              </a:ext>
            </a:extLst>
          </p:cNvPr>
          <p:cNvSpPr txBox="1">
            <a:spLocks/>
          </p:cNvSpPr>
          <p:nvPr/>
        </p:nvSpPr>
        <p:spPr>
          <a:xfrm>
            <a:off x="604740" y="2390653"/>
            <a:ext cx="3098799" cy="670300"/>
          </a:xfrm>
          <a:prstGeom prst="rect">
            <a:avLst/>
          </a:prstGeom>
          <a:noFill/>
        </p:spPr>
        <p:txBody>
          <a:bodyPr vert="horz" lIns="432000" tIns="49347" rIns="98694" bIns="49347" rtlCol="0" anchor="t">
            <a:norm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algn="l" rtl="0"/>
            <a:r>
              <a:rPr lang="en-gb" sz="3562" b="0" i="0" u="none" baseline="0"/>
              <a:t>VALIDATING</a:t>
            </a:r>
          </a:p>
        </p:txBody>
      </p:sp>
      <p:sp>
        <p:nvSpPr>
          <p:cNvPr id="15" name="Title 1">
            <a:extLst>
              <a:ext uri="{FF2B5EF4-FFF2-40B4-BE49-F238E27FC236}">
                <a16:creationId xmlns:a16="http://schemas.microsoft.com/office/drawing/2014/main" id="{F61CB4C8-1EDA-FD73-1386-39B79B6E3ACA}"/>
              </a:ext>
            </a:extLst>
          </p:cNvPr>
          <p:cNvSpPr txBox="1">
            <a:spLocks/>
          </p:cNvSpPr>
          <p:nvPr/>
        </p:nvSpPr>
        <p:spPr>
          <a:xfrm>
            <a:off x="599133" y="3069009"/>
            <a:ext cx="3060000" cy="449687"/>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Factory Acceptance Test (FAT)</a:t>
            </a:r>
          </a:p>
        </p:txBody>
      </p:sp>
      <p:sp>
        <p:nvSpPr>
          <p:cNvPr id="48" name="Title 1">
            <a:extLst>
              <a:ext uri="{FF2B5EF4-FFF2-40B4-BE49-F238E27FC236}">
                <a16:creationId xmlns:a16="http://schemas.microsoft.com/office/drawing/2014/main" id="{71EFDF03-7BFE-B71B-C394-74E67655348C}"/>
              </a:ext>
            </a:extLst>
          </p:cNvPr>
          <p:cNvSpPr txBox="1">
            <a:spLocks/>
          </p:cNvSpPr>
          <p:nvPr/>
        </p:nvSpPr>
        <p:spPr>
          <a:xfrm>
            <a:off x="599134" y="3673473"/>
            <a:ext cx="306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Site Acceptance Test (SAT)</a:t>
            </a:r>
          </a:p>
          <a:p>
            <a:pPr marL="95250" indent="0" algn="l" rtl="0">
              <a:buNone/>
            </a:pPr>
            <a:endParaRPr lang="en-gb" dirty="0"/>
          </a:p>
        </p:txBody>
      </p:sp>
      <p:sp>
        <p:nvSpPr>
          <p:cNvPr id="103" name="Title 1">
            <a:extLst>
              <a:ext uri="{FF2B5EF4-FFF2-40B4-BE49-F238E27FC236}">
                <a16:creationId xmlns:a16="http://schemas.microsoft.com/office/drawing/2014/main" id="{34E9DACD-7DC3-20AA-71E0-6A35F757C4C2}"/>
              </a:ext>
            </a:extLst>
          </p:cNvPr>
          <p:cNvSpPr txBox="1">
            <a:spLocks/>
          </p:cNvSpPr>
          <p:nvPr/>
        </p:nvSpPr>
        <p:spPr>
          <a:xfrm>
            <a:off x="599134" y="4278250"/>
            <a:ext cx="3060000"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Installation Qualification (IQ)</a:t>
            </a:r>
          </a:p>
        </p:txBody>
      </p:sp>
      <p:sp>
        <p:nvSpPr>
          <p:cNvPr id="107" name="Title 1">
            <a:extLst>
              <a:ext uri="{FF2B5EF4-FFF2-40B4-BE49-F238E27FC236}">
                <a16:creationId xmlns:a16="http://schemas.microsoft.com/office/drawing/2014/main" id="{07CD167B-4648-D97F-87DC-D2451920001C}"/>
              </a:ext>
            </a:extLst>
          </p:cNvPr>
          <p:cNvSpPr txBox="1">
            <a:spLocks/>
          </p:cNvSpPr>
          <p:nvPr/>
        </p:nvSpPr>
        <p:spPr>
          <a:xfrm>
            <a:off x="599130" y="5487805"/>
            <a:ext cx="3233695"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Performance Qualification (PQ)</a:t>
            </a:r>
          </a:p>
        </p:txBody>
      </p:sp>
      <p:sp>
        <p:nvSpPr>
          <p:cNvPr id="108" name="Title 1">
            <a:extLst>
              <a:ext uri="{FF2B5EF4-FFF2-40B4-BE49-F238E27FC236}">
                <a16:creationId xmlns:a16="http://schemas.microsoft.com/office/drawing/2014/main" id="{0B1A68EE-4A49-09E0-0A92-568F73989394}"/>
              </a:ext>
            </a:extLst>
          </p:cNvPr>
          <p:cNvSpPr txBox="1">
            <a:spLocks/>
          </p:cNvSpPr>
          <p:nvPr/>
        </p:nvSpPr>
        <p:spPr>
          <a:xfrm>
            <a:off x="599131" y="4883027"/>
            <a:ext cx="3172475" cy="450000"/>
          </a:xfrm>
          <a:prstGeom prst="rect">
            <a:avLst/>
          </a:prstGeom>
          <a:noFill/>
        </p:spPr>
        <p:txBody>
          <a:bodyPr vert="horz" lIns="98694" tIns="49347" rIns="98694" bIns="49347" rtlCol="0" anchor="t">
            <a:noAutofit/>
          </a:bodyPr>
          <a:lstStyle>
            <a:defPPr>
              <a:defRPr lang="en-gb"/>
            </a:defPPr>
            <a:lvl1pPr marL="358775" indent="-263525" defTabSz="685800">
              <a:lnSpc>
                <a:spcPct val="150000"/>
              </a:lnSpc>
              <a:spcBef>
                <a:spcPct val="0"/>
              </a:spcBef>
              <a:buClr>
                <a:srgbClr val="171796"/>
              </a:buClr>
              <a:buFont typeface="Abel" panose="02000506030000020004" pitchFamily="2" charset="0"/>
              <a:buChar char="■"/>
              <a:defRPr sz="1200" b="1">
                <a:ea typeface="+mj-ea"/>
                <a:cs typeface="+mj-cs"/>
              </a:defRPr>
            </a:lvl1pPr>
          </a:lstStyle>
          <a:p>
            <a:pPr algn="l" rtl="0"/>
            <a:r>
              <a:rPr lang="en-gb" b="1" i="0" u="none" baseline="0"/>
              <a:t>Operational Qualification (OQ)</a:t>
            </a:r>
          </a:p>
        </p:txBody>
      </p:sp>
      <p:sp>
        <p:nvSpPr>
          <p:cNvPr id="3" name="Title 1">
            <a:extLst>
              <a:ext uri="{FF2B5EF4-FFF2-40B4-BE49-F238E27FC236}">
                <a16:creationId xmlns:a16="http://schemas.microsoft.com/office/drawing/2014/main" id="{FB5934F8-9D19-401A-4B33-E24E40EF84A6}"/>
              </a:ext>
            </a:extLst>
          </p:cNvPr>
          <p:cNvSpPr txBox="1">
            <a:spLocks/>
          </p:cNvSpPr>
          <p:nvPr/>
        </p:nvSpPr>
        <p:spPr>
          <a:xfrm flipH="1">
            <a:off x="9672113" y="5264241"/>
            <a:ext cx="442710" cy="245809"/>
          </a:xfrm>
          <a:prstGeom prst="rect">
            <a:avLst/>
          </a:prstGeom>
          <a:noFill/>
        </p:spPr>
        <p:txBody>
          <a:bodyPr vert="horz" lIns="98694" tIns="49347" rIns="98694" bIns="49347" rtlCol="0" anchor="t">
            <a:noAutofit/>
          </a:bodyPr>
          <a:lstStyle>
            <a:lvl1pPr algn="ctr" defTabSz="685800" rtl="0" eaLnBrk="1" latinLnBrk="0" hangingPunct="1">
              <a:lnSpc>
                <a:spcPct val="90000"/>
              </a:lnSpc>
              <a:spcBef>
                <a:spcPct val="0"/>
              </a:spcBef>
              <a:buNone/>
              <a:defRPr sz="4500" kern="1200">
                <a:solidFill>
                  <a:srgbClr val="171796"/>
                </a:solidFill>
                <a:latin typeface="DINCond-Bold" pitchFamily="50" charset="0"/>
                <a:ea typeface="+mj-ea"/>
                <a:cs typeface="+mj-cs"/>
              </a:defRPr>
            </a:lvl1pPr>
          </a:lstStyle>
          <a:p>
            <a:pPr rtl="0"/>
            <a:r>
              <a:rPr lang="en-gb" sz="1400" b="0" i="0" u="none" baseline="0"/>
              <a:t>SAT</a:t>
            </a:r>
          </a:p>
        </p:txBody>
      </p:sp>
      <p:grpSp>
        <p:nvGrpSpPr>
          <p:cNvPr id="4" name="Groep 3">
            <a:extLst>
              <a:ext uri="{FF2B5EF4-FFF2-40B4-BE49-F238E27FC236}">
                <a16:creationId xmlns:a16="http://schemas.microsoft.com/office/drawing/2014/main" id="{45D0870B-0259-04D9-26B4-C81241E5A0E5}"/>
              </a:ext>
            </a:extLst>
          </p:cNvPr>
          <p:cNvGrpSpPr/>
          <p:nvPr/>
        </p:nvGrpSpPr>
        <p:grpSpPr>
          <a:xfrm>
            <a:off x="10810194" y="0"/>
            <a:ext cx="1062000" cy="931868"/>
            <a:chOff x="9156044" y="-21266"/>
            <a:chExt cx="1062000" cy="931868"/>
          </a:xfrm>
        </p:grpSpPr>
        <p:sp>
          <p:nvSpPr>
            <p:cNvPr id="9" name="Tijdelijke aanduiding voor tekst 131">
              <a:extLst>
                <a:ext uri="{FF2B5EF4-FFF2-40B4-BE49-F238E27FC236}">
                  <a16:creationId xmlns:a16="http://schemas.microsoft.com/office/drawing/2014/main" id="{583E5C3F-DC42-6195-A93B-C45F1DC92E09}"/>
                </a:ext>
              </a:extLst>
            </p:cNvPr>
            <p:cNvSpPr txBox="1">
              <a:spLocks/>
            </p:cNvSpPr>
            <p:nvPr/>
          </p:nvSpPr>
          <p:spPr>
            <a:xfrm flipV="1">
              <a:off x="9156044" y="-21266"/>
              <a:ext cx="1062000" cy="931868"/>
            </a:xfrm>
            <a:custGeom>
              <a:avLst/>
              <a:gdLst>
                <a:gd name="connsiteX0" fmla="*/ 0 w 4109116"/>
                <a:gd name="connsiteY0" fmla="*/ 4236122 h 4236122"/>
                <a:gd name="connsiteX1" fmla="*/ 4109116 w 4109116"/>
                <a:gd name="connsiteY1" fmla="*/ 4236122 h 4236122"/>
                <a:gd name="connsiteX2" fmla="*/ 4109116 w 4109116"/>
                <a:gd name="connsiteY2" fmla="*/ 3644975 h 4236122"/>
                <a:gd name="connsiteX3" fmla="*/ 4109116 w 4109116"/>
                <a:gd name="connsiteY3" fmla="*/ 1053786 h 4236122"/>
                <a:gd name="connsiteX4" fmla="*/ 4109116 w 4109116"/>
                <a:gd name="connsiteY4" fmla="*/ 462639 h 4236122"/>
                <a:gd name="connsiteX5" fmla="*/ 2842334 w 4109116"/>
                <a:gd name="connsiteY5" fmla="*/ 225872 h 4236122"/>
                <a:gd name="connsiteX6" fmla="*/ 1493916 w 4109116"/>
                <a:gd name="connsiteY6" fmla="*/ 36534 h 4236122"/>
                <a:gd name="connsiteX7" fmla="*/ 1489726 w 4109116"/>
                <a:gd name="connsiteY7" fmla="*/ 35658 h 4236122"/>
                <a:gd name="connsiteX8" fmla="*/ 268461 w 4109116"/>
                <a:gd name="connsiteY8" fmla="*/ 19890 h 4236122"/>
                <a:gd name="connsiteX9" fmla="*/ 0 w 4109116"/>
                <a:gd name="connsiteY9" fmla="*/ 59559 h 4236122"/>
                <a:gd name="connsiteX10" fmla="*/ 0 w 4109116"/>
                <a:gd name="connsiteY10" fmla="*/ 650706 h 4236122"/>
                <a:gd name="connsiteX11" fmla="*/ 0 w 4109116"/>
                <a:gd name="connsiteY11" fmla="*/ 3644975 h 42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9116" h="4236122">
                  <a:moveTo>
                    <a:pt x="0" y="4236122"/>
                  </a:moveTo>
                  <a:lnTo>
                    <a:pt x="4109116" y="4236122"/>
                  </a:lnTo>
                  <a:lnTo>
                    <a:pt x="4109116" y="3644975"/>
                  </a:lnTo>
                  <a:lnTo>
                    <a:pt x="4109116" y="1053786"/>
                  </a:lnTo>
                  <a:lnTo>
                    <a:pt x="4109116" y="462639"/>
                  </a:lnTo>
                  <a:cubicBezTo>
                    <a:pt x="4109116" y="462639"/>
                    <a:pt x="3537999" y="352640"/>
                    <a:pt x="2842334" y="225872"/>
                  </a:cubicBezTo>
                  <a:cubicBezTo>
                    <a:pt x="2390672" y="143529"/>
                    <a:pt x="1939123" y="74827"/>
                    <a:pt x="1493916" y="36534"/>
                  </a:cubicBezTo>
                  <a:cubicBezTo>
                    <a:pt x="1492443" y="36283"/>
                    <a:pt x="1491198" y="35658"/>
                    <a:pt x="1489726" y="35658"/>
                  </a:cubicBezTo>
                  <a:cubicBezTo>
                    <a:pt x="1288748" y="16637"/>
                    <a:pt x="739938" y="-24535"/>
                    <a:pt x="268461" y="19890"/>
                  </a:cubicBezTo>
                  <a:cubicBezTo>
                    <a:pt x="178384" y="27674"/>
                    <a:pt x="88764" y="40914"/>
                    <a:pt x="0" y="59559"/>
                  </a:cubicBezTo>
                  <a:lnTo>
                    <a:pt x="0" y="650706"/>
                  </a:lnTo>
                  <a:lnTo>
                    <a:pt x="0" y="3644975"/>
                  </a:lnTo>
                  <a:close/>
                </a:path>
              </a:pathLst>
            </a:custGeom>
            <a:solidFill>
              <a:schemeClr val="bg1"/>
            </a:solidFill>
          </p:spPr>
          <p:txBody>
            <a:bodyPr wrap="square" anchor="b">
              <a:noAutofit/>
            </a:bodyPr>
            <a:lstStyle>
              <a:lvl1pPr marL="0" indent="0" algn="ctr" defTabSz="914400" rtl="0" eaLnBrk="1" latinLnBrk="0" hangingPunct="1">
                <a:lnSpc>
                  <a:spcPct val="90000"/>
                </a:lnSpc>
                <a:spcBef>
                  <a:spcPts val="1000"/>
                </a:spcBef>
                <a:buFont typeface="Arial" panose="020B0604020202020204" pitchFamily="34" charset="0"/>
                <a:buNone/>
                <a:defRPr sz="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n-gb" b="0" i="0" u="none" baseline="0"/>
                <a:t> </a:t>
              </a:r>
            </a:p>
          </p:txBody>
        </p:sp>
        <p:pic>
          <p:nvPicPr>
            <p:cNvPr id="10" name="Afbeelding 9">
              <a:extLst>
                <a:ext uri="{FF2B5EF4-FFF2-40B4-BE49-F238E27FC236}">
                  <a16:creationId xmlns:a16="http://schemas.microsoft.com/office/drawing/2014/main" id="{274BFEE3-7003-BB5B-D4F4-701DA24DF10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217819" y="321395"/>
              <a:ext cx="938449" cy="147960"/>
            </a:xfrm>
            <a:prstGeom prst="rect">
              <a:avLst/>
            </a:prstGeom>
          </p:spPr>
        </p:pic>
      </p:grpSp>
      <p:pic>
        <p:nvPicPr>
          <p:cNvPr id="58" name="Graphic 57">
            <a:extLst>
              <a:ext uri="{FF2B5EF4-FFF2-40B4-BE49-F238E27FC236}">
                <a16:creationId xmlns:a16="http://schemas.microsoft.com/office/drawing/2014/main" id="{0AE4FE25-6676-331E-B398-DEB5762E7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0909" y="3041944"/>
            <a:ext cx="342481" cy="463866"/>
          </a:xfrm>
          <a:prstGeom prst="rect">
            <a:avLst/>
          </a:prstGeom>
        </p:spPr>
      </p:pic>
      <p:pic>
        <p:nvPicPr>
          <p:cNvPr id="70" name="Graphic 69">
            <a:extLst>
              <a:ext uri="{FF2B5EF4-FFF2-40B4-BE49-F238E27FC236}">
                <a16:creationId xmlns:a16="http://schemas.microsoft.com/office/drawing/2014/main" id="{1EB9B180-D685-72C7-6CE8-FBBF1E5956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74939" y="3628380"/>
            <a:ext cx="354420" cy="480037"/>
          </a:xfrm>
          <a:prstGeom prst="rect">
            <a:avLst/>
          </a:prstGeom>
        </p:spPr>
      </p:pic>
      <p:pic>
        <p:nvPicPr>
          <p:cNvPr id="106" name="Graphic 105">
            <a:extLst>
              <a:ext uri="{FF2B5EF4-FFF2-40B4-BE49-F238E27FC236}">
                <a16:creationId xmlns:a16="http://schemas.microsoft.com/office/drawing/2014/main" id="{A5BD85CC-9D33-88D8-8088-4EE0F8D141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9506" y="4256973"/>
            <a:ext cx="508760" cy="540000"/>
          </a:xfrm>
          <a:prstGeom prst="rect">
            <a:avLst/>
          </a:prstGeom>
        </p:spPr>
      </p:pic>
      <p:pic>
        <p:nvPicPr>
          <p:cNvPr id="118" name="Graphic 117">
            <a:extLst>
              <a:ext uri="{FF2B5EF4-FFF2-40B4-BE49-F238E27FC236}">
                <a16:creationId xmlns:a16="http://schemas.microsoft.com/office/drawing/2014/main" id="{9CC17510-FEA6-599A-16D0-53D6722A5C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5029" y="4959496"/>
            <a:ext cx="633237" cy="270181"/>
          </a:xfrm>
          <a:prstGeom prst="rect">
            <a:avLst/>
          </a:prstGeom>
        </p:spPr>
      </p:pic>
      <p:pic>
        <p:nvPicPr>
          <p:cNvPr id="120" name="Graphic 119">
            <a:extLst>
              <a:ext uri="{FF2B5EF4-FFF2-40B4-BE49-F238E27FC236}">
                <a16:creationId xmlns:a16="http://schemas.microsoft.com/office/drawing/2014/main" id="{52818899-9CEA-9B4C-F4D0-B23222FEF3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94657" y="5515092"/>
            <a:ext cx="503609" cy="396000"/>
          </a:xfrm>
          <a:prstGeom prst="rect">
            <a:avLst/>
          </a:prstGeom>
        </p:spPr>
      </p:pic>
      <p:grpSp>
        <p:nvGrpSpPr>
          <p:cNvPr id="6" name="Groep 5">
            <a:extLst>
              <a:ext uri="{FF2B5EF4-FFF2-40B4-BE49-F238E27FC236}">
                <a16:creationId xmlns:a16="http://schemas.microsoft.com/office/drawing/2014/main" id="{C963CF14-2840-78FE-0959-B5ED89DEFEE3}"/>
              </a:ext>
            </a:extLst>
          </p:cNvPr>
          <p:cNvGrpSpPr/>
          <p:nvPr/>
        </p:nvGrpSpPr>
        <p:grpSpPr>
          <a:xfrm>
            <a:off x="11821914" y="2409816"/>
            <a:ext cx="377706" cy="2038367"/>
            <a:chOff x="11821914" y="2409816"/>
            <a:chExt cx="377706" cy="2038367"/>
          </a:xfrm>
        </p:grpSpPr>
        <p:sp>
          <p:nvSpPr>
            <p:cNvPr id="7" name="Traan 6">
              <a:extLst>
                <a:ext uri="{FF2B5EF4-FFF2-40B4-BE49-F238E27FC236}">
                  <a16:creationId xmlns:a16="http://schemas.microsoft.com/office/drawing/2014/main" id="{2DCA91E3-6924-E5FE-7229-F1C31DB1F8E2}"/>
                </a:ext>
              </a:extLst>
            </p:cNvPr>
            <p:cNvSpPr/>
            <p:nvPr/>
          </p:nvSpPr>
          <p:spPr>
            <a:xfrm rot="10800000" flipH="1" flipV="1">
              <a:off x="11821914" y="2409816"/>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hthoek 10">
              <a:extLst>
                <a:ext uri="{FF2B5EF4-FFF2-40B4-BE49-F238E27FC236}">
                  <a16:creationId xmlns:a16="http://schemas.microsoft.com/office/drawing/2014/main" id="{04B2EAC4-BD4D-AB94-0E3F-58E0AC960881}"/>
                </a:ext>
              </a:extLst>
            </p:cNvPr>
            <p:cNvSpPr/>
            <p:nvPr/>
          </p:nvSpPr>
          <p:spPr>
            <a:xfrm rot="16200000">
              <a:off x="11179695" y="3240146"/>
              <a:ext cx="1662144" cy="377706"/>
            </a:xfrm>
            <a:prstGeom prst="rect">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3" name="Traan 12">
              <a:extLst>
                <a:ext uri="{FF2B5EF4-FFF2-40B4-BE49-F238E27FC236}">
                  <a16:creationId xmlns:a16="http://schemas.microsoft.com/office/drawing/2014/main" id="{25613EC6-9CB8-D6E1-956E-F7A427D74D8C}"/>
                </a:ext>
              </a:extLst>
            </p:cNvPr>
            <p:cNvSpPr/>
            <p:nvPr/>
          </p:nvSpPr>
          <p:spPr>
            <a:xfrm rot="10800000" flipH="1">
              <a:off x="11821914" y="4070477"/>
              <a:ext cx="377706" cy="377706"/>
            </a:xfrm>
            <a:prstGeom prst="teardrop">
              <a:avLst/>
            </a:prstGeom>
            <a:solidFill>
              <a:srgbClr val="24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pic>
        <p:nvPicPr>
          <p:cNvPr id="119" name="Graphic 118">
            <a:extLst>
              <a:ext uri="{FF2B5EF4-FFF2-40B4-BE49-F238E27FC236}">
                <a16:creationId xmlns:a16="http://schemas.microsoft.com/office/drawing/2014/main" id="{1C863461-42BE-914E-98EE-0FF2D352A7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1732" y="2511336"/>
            <a:ext cx="207360" cy="324000"/>
          </a:xfrm>
          <a:prstGeom prst="rect">
            <a:avLst/>
          </a:prstGeom>
        </p:spPr>
      </p:pic>
      <p:grpSp>
        <p:nvGrpSpPr>
          <p:cNvPr id="42" name="Groep 41">
            <a:extLst>
              <a:ext uri="{FF2B5EF4-FFF2-40B4-BE49-F238E27FC236}">
                <a16:creationId xmlns:a16="http://schemas.microsoft.com/office/drawing/2014/main" id="{47CCF5D9-AC9A-4CA6-7C58-DDA64C0ECE27}"/>
              </a:ext>
            </a:extLst>
          </p:cNvPr>
          <p:cNvGrpSpPr/>
          <p:nvPr/>
        </p:nvGrpSpPr>
        <p:grpSpPr>
          <a:xfrm>
            <a:off x="11920767" y="2514429"/>
            <a:ext cx="180000" cy="1829141"/>
            <a:chOff x="11933430" y="2507927"/>
            <a:chExt cx="180000" cy="1829141"/>
          </a:xfrm>
        </p:grpSpPr>
        <p:pic>
          <p:nvPicPr>
            <p:cNvPr id="45" name="Graphic 44">
              <a:extLst>
                <a:ext uri="{FF2B5EF4-FFF2-40B4-BE49-F238E27FC236}">
                  <a16:creationId xmlns:a16="http://schemas.microsoft.com/office/drawing/2014/main" id="{4BE0B677-74E5-3EBB-4C31-661E2B2346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38830" y="2507927"/>
              <a:ext cx="169200" cy="180000"/>
            </a:xfrm>
            <a:prstGeom prst="rect">
              <a:avLst/>
            </a:prstGeom>
          </p:spPr>
        </p:pic>
        <p:pic>
          <p:nvPicPr>
            <p:cNvPr id="47" name="Graphic 46">
              <a:extLst>
                <a:ext uri="{FF2B5EF4-FFF2-40B4-BE49-F238E27FC236}">
                  <a16:creationId xmlns:a16="http://schemas.microsoft.com/office/drawing/2014/main" id="{0130749E-89A6-46A9-B7B5-06513864738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940630" y="2747488"/>
              <a:ext cx="165600" cy="180000"/>
            </a:xfrm>
            <a:prstGeom prst="rect">
              <a:avLst/>
            </a:prstGeom>
          </p:spPr>
        </p:pic>
        <p:pic>
          <p:nvPicPr>
            <p:cNvPr id="55" name="Graphic 54">
              <a:extLst>
                <a:ext uri="{FF2B5EF4-FFF2-40B4-BE49-F238E27FC236}">
                  <a16:creationId xmlns:a16="http://schemas.microsoft.com/office/drawing/2014/main" id="{22A93924-2CE6-F767-B091-4FFB66F7D05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933430" y="2987049"/>
              <a:ext cx="180000" cy="165600"/>
            </a:xfrm>
            <a:prstGeom prst="rect">
              <a:avLst/>
            </a:prstGeom>
          </p:spPr>
        </p:pic>
        <p:pic>
          <p:nvPicPr>
            <p:cNvPr id="66" name="Graphic 65">
              <a:extLst>
                <a:ext uri="{FF2B5EF4-FFF2-40B4-BE49-F238E27FC236}">
                  <a16:creationId xmlns:a16="http://schemas.microsoft.com/office/drawing/2014/main" id="{83066805-F992-69B9-0746-A4B39136E2C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933430" y="3212210"/>
              <a:ext cx="180000" cy="172800"/>
            </a:xfrm>
            <a:prstGeom prst="rect">
              <a:avLst/>
            </a:prstGeom>
          </p:spPr>
        </p:pic>
        <p:pic>
          <p:nvPicPr>
            <p:cNvPr id="67" name="Graphic 66">
              <a:extLst>
                <a:ext uri="{FF2B5EF4-FFF2-40B4-BE49-F238E27FC236}">
                  <a16:creationId xmlns:a16="http://schemas.microsoft.com/office/drawing/2014/main" id="{090D95F4-7A68-EDFE-8592-79158AA32B0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933430" y="3444571"/>
              <a:ext cx="180000" cy="180000"/>
            </a:xfrm>
            <a:prstGeom prst="rect">
              <a:avLst/>
            </a:prstGeom>
          </p:spPr>
        </p:pic>
        <p:pic>
          <p:nvPicPr>
            <p:cNvPr id="68" name="Graphic 67">
              <a:extLst>
                <a:ext uri="{FF2B5EF4-FFF2-40B4-BE49-F238E27FC236}">
                  <a16:creationId xmlns:a16="http://schemas.microsoft.com/office/drawing/2014/main" id="{D8A3A940-B02A-B95F-E2DF-5D6F91DFFDD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965830" y="3679894"/>
              <a:ext cx="115200" cy="180000"/>
            </a:xfrm>
            <a:prstGeom prst="rect">
              <a:avLst/>
            </a:prstGeom>
          </p:spPr>
        </p:pic>
        <p:pic>
          <p:nvPicPr>
            <p:cNvPr id="69" name="Graphic 68">
              <a:extLst>
                <a:ext uri="{FF2B5EF4-FFF2-40B4-BE49-F238E27FC236}">
                  <a16:creationId xmlns:a16="http://schemas.microsoft.com/office/drawing/2014/main" id="{B99B873C-3283-789A-0A68-E2CC225051A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1938830" y="3923693"/>
              <a:ext cx="169200" cy="180000"/>
            </a:xfrm>
            <a:prstGeom prst="rect">
              <a:avLst/>
            </a:prstGeom>
          </p:spPr>
        </p:pic>
        <p:pic>
          <p:nvPicPr>
            <p:cNvPr id="72" name="Graphic 71">
              <a:extLst>
                <a:ext uri="{FF2B5EF4-FFF2-40B4-BE49-F238E27FC236}">
                  <a16:creationId xmlns:a16="http://schemas.microsoft.com/office/drawing/2014/main" id="{1D442DFA-8961-4E75-7E47-DD94522659B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1942430" y="4157068"/>
              <a:ext cx="162000" cy="180000"/>
            </a:xfrm>
            <a:prstGeom prst="rect">
              <a:avLst/>
            </a:prstGeom>
          </p:spPr>
        </p:pic>
      </p:grpSp>
    </p:spTree>
    <p:extLst>
      <p:ext uri="{BB962C8B-B14F-4D97-AF65-F5344CB8AC3E}">
        <p14:creationId xmlns:p14="http://schemas.microsoft.com/office/powerpoint/2010/main" val="20423159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26" presetClass="emph" presetSubtype="0" fill="hold" grpId="0" nodeType="withEffect">
                                  <p:stCondLst>
                                    <p:cond delay="0"/>
                                  </p:stCondLst>
                                  <p:childTnLst>
                                    <p:animEffect transition="out" filter="fade">
                                      <p:cBhvr>
                                        <p:cTn id="12" dur="500" tmFilter="0, 0; .2, .5; .8, .5; 1, 0"/>
                                        <p:tgtEl>
                                          <p:spTgt spid="39"/>
                                        </p:tgtEl>
                                      </p:cBhvr>
                                    </p:animEffect>
                                    <p:animScale>
                                      <p:cBhvr>
                                        <p:cTn id="13" dur="250" autoRev="1" fill="hold"/>
                                        <p:tgtEl>
                                          <p:spTgt spid="39"/>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26" presetClass="emph" presetSubtype="0" fill="hold" grpId="0" nodeType="with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par>
                                <p:cTn id="28" presetID="26" presetClass="emph" presetSubtype="0" fill="hold" grpId="0" nodeType="withEffect">
                                  <p:stCondLst>
                                    <p:cond delay="0"/>
                                  </p:stCondLst>
                                  <p:childTnLst>
                                    <p:animEffect transition="out" filter="fade">
                                      <p:cBhvr>
                                        <p:cTn id="29" dur="500" tmFilter="0, 0; .2, .5; .8, .5; 1, 0"/>
                                        <p:tgtEl>
                                          <p:spTgt spid="38"/>
                                        </p:tgtEl>
                                      </p:cBhvr>
                                    </p:animEffect>
                                    <p:animScale>
                                      <p:cBhvr>
                                        <p:cTn id="30" dur="250" autoRev="1" fill="hold"/>
                                        <p:tgtEl>
                                          <p:spTgt spid="38"/>
                                        </p:tgtEl>
                                      </p:cBhvr>
                                      <p:by x="105000" y="105000"/>
                                    </p:animScale>
                                  </p:childTnLst>
                                </p:cTn>
                              </p:par>
                              <p:par>
                                <p:cTn id="31" presetID="10"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par>
                                <p:cTn id="38" presetID="10" presetClass="entr" presetSubtype="0" fill="hold"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par>
                                <p:cTn id="41" presetID="26" presetClass="emph" presetSubtype="0" fill="hold" grpId="0" nodeType="withEffect">
                                  <p:stCondLst>
                                    <p:cond delay="0"/>
                                  </p:stCondLst>
                                  <p:childTnLst>
                                    <p:animEffect transition="out" filter="fade">
                                      <p:cBhvr>
                                        <p:cTn id="42" dur="500" tmFilter="0, 0; .2, .5; .8, .5; 1, 0"/>
                                        <p:tgtEl>
                                          <p:spTgt spid="37"/>
                                        </p:tgtEl>
                                      </p:cBhvr>
                                    </p:animEffect>
                                    <p:animScale>
                                      <p:cBhvr>
                                        <p:cTn id="43" dur="250" autoRev="1" fill="hold"/>
                                        <p:tgtEl>
                                          <p:spTgt spid="37"/>
                                        </p:tgtEl>
                                      </p:cBhvr>
                                      <p:by x="105000" y="105000"/>
                                    </p:animScale>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par>
                                <p:cTn id="48" presetID="26" presetClass="emph" presetSubtype="0" fill="hold" grpId="0" nodeType="withEffect">
                                  <p:stCondLst>
                                    <p:cond delay="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par>
                                <p:cTn id="51" presetID="10" presetClass="entr" presetSubtype="0" fill="hold"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7" grpId="0"/>
      <p:bldP spid="36" grpId="0"/>
      <p:bldP spid="39" grpId="0"/>
      <p:bldP spid="15" grpId="0"/>
      <p:bldP spid="48" grpId="0"/>
      <p:bldP spid="103" grpId="0"/>
      <p:bldP spid="107" grpId="0"/>
      <p:bldP spid="108" grpId="0"/>
      <p:bldP spid="3" grpId="0"/>
    </p:bldLst>
  </p:timing>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DINCond-Bold"/>
        <a:ea typeface=""/>
        <a:cs typeface=""/>
      </a:majorFont>
      <a:minorFont>
        <a:latin typeface="DINNextW01-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10234</TotalTime>
  <Words>2189</Words>
  <Application>Microsoft Office PowerPoint</Application>
  <PresentationFormat>Breedbeeld</PresentationFormat>
  <Paragraphs>413</Paragraphs>
  <Slides>36</Slides>
  <Notes>10</Notes>
  <HiddenSlides>8</HiddenSlides>
  <MMClips>8</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36</vt:i4>
      </vt:variant>
    </vt:vector>
  </HeadingPairs>
  <TitlesOfParts>
    <vt:vector size="44" baseType="lpstr">
      <vt:lpstr>Abril Fatface</vt:lpstr>
      <vt:lpstr>Aptos</vt:lpstr>
      <vt:lpstr>DINCond-Bold</vt:lpstr>
      <vt:lpstr>Wingdings</vt:lpstr>
      <vt:lpstr>DINNextW01-Regular</vt:lpstr>
      <vt:lpstr>Abel</vt:lpstr>
      <vt:lpstr>Arial</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Merlijn van der Does</dc:creator>
  <cp:lastModifiedBy>Jeroen Janmaat</cp:lastModifiedBy>
  <cp:revision>127</cp:revision>
  <cp:lastPrinted>2024-03-09T16:12:02Z</cp:lastPrinted>
  <dcterms:created xsi:type="dcterms:W3CDTF">2024-01-30T07:32:15Z</dcterms:created>
  <dcterms:modified xsi:type="dcterms:W3CDTF">2024-08-30T06:20:11Z</dcterms:modified>
</cp:coreProperties>
</file>